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5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6869C6-5CB5-4B39-873B-3268B2F49B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AD65F63-CD58-4945-9197-8210C72763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FE03BA-A27B-483E-8291-5D6B48DE2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62EB-8109-4297-BB67-3F805AB4E878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9F0206-04F4-469F-B2D5-193F26025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D3883E-9B57-4CA5-9E25-5E1873E19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9AB9-F332-406A-A9DD-9EC12D7D5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613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38D4D-D9B9-4AA7-804E-35C9871A6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47B884-FC21-40B5-B967-650914E34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53E88D-1EEF-4F19-BC48-F1EC251EE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62EB-8109-4297-BB67-3F805AB4E878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F1ACA8-2FEA-41D7-8B19-D0A57D27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6F460A-3A90-4BE6-B37D-237C45D46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9AB9-F332-406A-A9DD-9EC12D7D5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5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B3698BE-80DC-4C5B-A4BA-D50D6C3E61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765F637-3BF7-4DF0-86B5-91F1EBE69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78EB07-2721-45FE-9592-9279F9913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62EB-8109-4297-BB67-3F805AB4E878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653B42-815A-4716-B30E-695244801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90B319-8839-4447-8CFE-F1AE9D8BF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9AB9-F332-406A-A9DD-9EC12D7D5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81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CA1605-F869-4F8E-B593-B282864E8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0962D5-BC28-40A7-9055-6E0A2F9D9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15249B-197D-4982-84B3-6E91DD80C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62EB-8109-4297-BB67-3F805AB4E878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52AE93-7939-4934-894E-595E6EE61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69AA3C-5DC9-407D-9EBE-638B10A72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9AB9-F332-406A-A9DD-9EC12D7D5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521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3F763-52CA-41BF-B738-219F33180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1CE529-F816-4CDA-9A35-5D418D27D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25DE59-8E78-48CF-A2C4-7D5CA8250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62EB-8109-4297-BB67-3F805AB4E878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F9055F-BCFA-411C-914E-1DCF14348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A668A8-A3C2-45B1-8E4A-CB8E0CA3C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9AB9-F332-406A-A9DD-9EC12D7D5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220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B51522-7EF6-4C6A-9CCD-0312A7901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90B954-EC07-4EA9-AAAC-49B322D9D8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6536EE-5ED0-4E85-B5CE-8162548D4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2FE7CE-19EE-4FC9-BBAF-4164F7EB5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62EB-8109-4297-BB67-3F805AB4E878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B57833D-2233-48CA-9642-4BA54643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317F65-5353-426D-9B77-9E78AC225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9AB9-F332-406A-A9DD-9EC12D7D5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625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39BA2D-B058-4495-A7AE-6F74D4D03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790955-8E83-474D-AB3C-EA8DF3789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0B6347F-E367-424F-8032-2FDB8BE6D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1DDC732-4AA0-49C4-B3D2-7604E3D636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9C0F0C-52D6-481E-B3C2-028DBBA0F3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980AB1A-CC08-46CA-9FEC-6083D02A0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62EB-8109-4297-BB67-3F805AB4E878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BC8FC6C-D86F-436D-BFEA-2A3ABD515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4894B33-045C-4F21-A02F-410529C71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9AB9-F332-406A-A9DD-9EC12D7D5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193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1D306F-8ACE-4F69-B5B6-23234A971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85133DD-7D52-4AC7-9E20-40BFE85F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62EB-8109-4297-BB67-3F805AB4E878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3ADAE18-F0A6-4B20-9571-0F269656A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277F22A-53FE-462C-B3F4-6D8987F03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9AB9-F332-406A-A9DD-9EC12D7D5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777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2E3472-34B4-4658-A21B-A800490E6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62EB-8109-4297-BB67-3F805AB4E878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35E2F2E-4532-422C-813D-4F59A9220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458D692-D190-4D3A-97AA-CAFDD57E5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9AB9-F332-406A-A9DD-9EC12D7D5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192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D303F8-4D07-43C6-B8E3-D141C85C2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9D7016-61E4-4415-AAA4-9C373A2C7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F9628D6-FA69-4221-9FD8-8AA94ABE1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D48C17-C2C3-47A3-86B5-D8A582D7A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62EB-8109-4297-BB67-3F805AB4E878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822F68-A5E9-4173-B61F-9A7A95B79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DF41245-1547-4EF9-B37C-BF078AE68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9AB9-F332-406A-A9DD-9EC12D7D5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4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A6EEA2-B2A3-467C-93B3-A1145F06C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9EE1D5A-ECB1-4B5E-B037-71DD9CCDAA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5D220A-19BA-4A31-99BB-F6E6188EC6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D5759D-7F48-4595-B102-7DB77D828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62EB-8109-4297-BB67-3F805AB4E878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A89FE3E-537C-43E3-A219-8B7E9FAD7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205E78F-6383-4937-857B-DC0C3A3EC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9AB9-F332-406A-A9DD-9EC12D7D5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871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5F294A1-9114-4CDE-AA72-385489A5F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D3B633-6E76-4B5A-9116-78498BB7F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A83768-6F89-40E4-8FDB-9517779C8E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D62EB-8109-4297-BB67-3F805AB4E878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A9365C-51CE-446F-8725-B2E4979D23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F8B4AA-B3C8-4773-A48B-F3955E5DFB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99AB9-F332-406A-A9DD-9EC12D7D5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9412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o.uos.de/U3UEN" TargetMode="External"/><Relationship Id="rId2" Type="http://schemas.openxmlformats.org/officeDocument/2006/relationships/hyperlink" Target="mailto:christine.kammler@uni-osnabrueck.d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3A97FE-1F4D-4438-9A89-8121C843A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385" y="1419300"/>
            <a:ext cx="10258677" cy="760412"/>
          </a:xfrm>
        </p:spPr>
        <p:txBody>
          <a:bodyPr>
            <a:normAutofit fontScale="90000"/>
          </a:bodyPr>
          <a:lstStyle/>
          <a:p>
            <a:r>
              <a:rPr lang="de-DE" sz="3900" dirty="0">
                <a:latin typeface="Arial" panose="020B0604020202020204" pitchFamily="34" charset="0"/>
                <a:cs typeface="Arial" panose="020B0604020202020204" pitchFamily="34" charset="0"/>
              </a:rPr>
              <a:t>Behinderungen und chronische Erkrankungen können die Teilnahme an Veranstaltungen und Prüfungen sehr erschweren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CFE0DC-76E9-4C54-8747-21A3C3350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178" y="2367558"/>
            <a:ext cx="8770047" cy="3766542"/>
          </a:xfrm>
        </p:spPr>
        <p:txBody>
          <a:bodyPr>
            <a:normAutofit lnSpcReduction="10000"/>
          </a:bodyPr>
          <a:lstStyle/>
          <a:p>
            <a:endParaRPr lang="de-DE" dirty="0"/>
          </a:p>
          <a:p>
            <a:pPr marL="0" indent="0">
              <a:buNone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Wenn Sie betroffen sind und Barrieren im Rahmen dieser Veranstaltung erleben, kontaktieren Sie mich gerne, damit wir gemeinsam Lösungen finden können.</a:t>
            </a:r>
          </a:p>
          <a:p>
            <a:pPr marL="0" indent="0">
              <a:buNone/>
            </a:pP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Außerdem können Sie sich an unsere Beauftragte </a:t>
            </a:r>
            <a:r>
              <a:rPr lang="de-DE" sz="2200" b="0" i="0" u="none" strike="noStrike" cap="none" spc="0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für Studierende mit Behinderung und chronischer Erkrankung </a:t>
            </a:r>
            <a:r>
              <a:rPr lang="de-DE" sz="2200" b="1" i="0" u="none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Christine Kammler </a:t>
            </a:r>
            <a:r>
              <a:rPr lang="de-DE" sz="2200" i="0" u="none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wenden: </a:t>
            </a:r>
            <a:r>
              <a:rPr lang="de-DE" sz="2200" b="0" i="0" u="sng" strike="noStrike" cap="none" spc="0" dirty="0">
                <a:solidFill>
                  <a:schemeClr val="hlink"/>
                </a:solidFill>
                <a:latin typeface="Arial" panose="020B0604020202020204" pitchFamily="34" charset="0"/>
                <a:ea typeface="Noto Sans CJK SC Regular"/>
                <a:cs typeface="Arial" panose="020B0604020202020204" pitchFamily="34" charset="0"/>
                <a:hlinkClick r:id="rId2" tooltip="mailto:christine.kammler@uni-osnabrueck.de"/>
              </a:rPr>
              <a:t>christine.kammler@uni-osnabrueck.de</a:t>
            </a:r>
            <a:r>
              <a:rPr lang="de-DE" sz="2200" b="0" i="0" strike="noStrike" cap="none" spc="0" dirty="0">
                <a:solidFill>
                  <a:schemeClr val="hlink"/>
                </a:solidFill>
                <a:latin typeface="Arial" panose="020B0604020202020204" pitchFamily="34" charset="0"/>
                <a:ea typeface="Noto Sans CJK SC Regular"/>
                <a:cs typeface="Arial" panose="020B0604020202020204" pitchFamily="34" charset="0"/>
              </a:rPr>
              <a:t> (</a:t>
            </a:r>
            <a:r>
              <a:rPr lang="de-DE" sz="2200" b="0" i="0" u="none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0541 969-6366).</a:t>
            </a:r>
          </a:p>
          <a:p>
            <a:pPr marL="0" indent="0">
              <a:buNone/>
              <a:defRPr/>
            </a:pPr>
            <a:endParaRPr lang="de-DE" sz="1000" b="0" i="0" u="none" dirty="0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de-DE" sz="2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UOS-Infoseite für Studierende mit Behinderungen und chronischen Erkrankungen: </a:t>
            </a:r>
            <a:r>
              <a:rPr lang="de-DE" sz="2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  <a:hlinkClick r:id="rId3"/>
              </a:rPr>
              <a:t>https://go.uos.de/U3UEN</a:t>
            </a:r>
            <a:endParaRPr lang="de-DE" sz="22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defRPr/>
            </a:pPr>
            <a:endParaRPr lang="de-DE" sz="1600" b="0" i="0" u="none" dirty="0">
              <a:solidFill>
                <a:srgbClr val="0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defRPr/>
            </a:pPr>
            <a:endParaRPr lang="de-DE" b="0" i="0" u="sng" strike="noStrike" cap="none" spc="0" dirty="0">
              <a:solidFill>
                <a:schemeClr val="hlink"/>
              </a:solidFill>
              <a:latin typeface="Arial"/>
              <a:ea typeface="Noto Sans CJK SC Regular"/>
              <a:cs typeface="Noto Sans CJK SC Regular"/>
            </a:endParaRPr>
          </a:p>
          <a:p>
            <a:pPr>
              <a:defRPr/>
            </a:pPr>
            <a:endParaRPr lang="de-DE" b="0" i="0" u="sng" strike="noStrike" cap="none" spc="0" dirty="0">
              <a:solidFill>
                <a:schemeClr val="hlink"/>
              </a:solidFill>
              <a:latin typeface="Arial"/>
              <a:ea typeface="Noto Sans CJK SC Regular"/>
              <a:cs typeface="Noto Sans CJK SC Regular"/>
            </a:endParaRPr>
          </a:p>
          <a:p>
            <a:endParaRPr lang="de-DE" dirty="0"/>
          </a:p>
        </p:txBody>
      </p:sp>
      <p:pic>
        <p:nvPicPr>
          <p:cNvPr id="5" name="Grafik 4" descr="QR-Code führt zur UOS Infoseite für Studierende mit Behinderungen und chronischen Erkrankungen, Shortlink: https://go.uos.de/U3UEN">
            <a:extLst>
              <a:ext uri="{FF2B5EF4-FFF2-40B4-BE49-F238E27FC236}">
                <a16:creationId xmlns:a16="http://schemas.microsoft.com/office/drawing/2014/main" id="{FE3A3B52-1A1D-40A6-8E40-032DC83CB1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318" y="3984244"/>
            <a:ext cx="2112430" cy="211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396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Behinderungen und chronische Erkrankungen können die Teilnahme an Veranstaltungen und Prüfungen sehr erschweren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Behinderungen und chronische Erkrankungen können die Teilnahme an Veranstaltungen und Prüfungen sehr erschweren </dc:title>
  <dc:creator>npoepel</dc:creator>
  <cp:lastModifiedBy>npoepel</cp:lastModifiedBy>
  <cp:revision>2</cp:revision>
  <dcterms:created xsi:type="dcterms:W3CDTF">2024-02-21T11:22:42Z</dcterms:created>
  <dcterms:modified xsi:type="dcterms:W3CDTF">2024-02-21T11:27:35Z</dcterms:modified>
</cp:coreProperties>
</file>