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  <Override PartName="/ppt/media/image2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35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44" strike="noStrike" sz="2200" u="none" kumimoji="0" normalizeH="0">
        <a:ln>
          <a:noFill/>
        </a:ln>
        <a:solidFill>
          <a:schemeClr val="accent1">
            <a:satOff val="74278"/>
            <a:lumOff val="-33241"/>
          </a:schemeClr>
        </a:solidFill>
        <a:effectLst/>
        <a:uFillTx/>
        <a:latin typeface="Graphik Medium"/>
        <a:ea typeface="Graphik Medium"/>
        <a:cs typeface="Graphik Medium"/>
        <a:sym typeface="Graphik Medium"/>
      </a:defRPr>
    </a:lvl1pPr>
    <a:lvl2pPr marL="0" marR="0" indent="457200" algn="ctr" defTabSz="35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44" strike="noStrike" sz="2200" u="none" kumimoji="0" normalizeH="0">
        <a:ln>
          <a:noFill/>
        </a:ln>
        <a:solidFill>
          <a:schemeClr val="accent1">
            <a:satOff val="74278"/>
            <a:lumOff val="-33241"/>
          </a:schemeClr>
        </a:solidFill>
        <a:effectLst/>
        <a:uFillTx/>
        <a:latin typeface="Graphik Medium"/>
        <a:ea typeface="Graphik Medium"/>
        <a:cs typeface="Graphik Medium"/>
        <a:sym typeface="Graphik Medium"/>
      </a:defRPr>
    </a:lvl2pPr>
    <a:lvl3pPr marL="0" marR="0" indent="914400" algn="ctr" defTabSz="35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44" strike="noStrike" sz="2200" u="none" kumimoji="0" normalizeH="0">
        <a:ln>
          <a:noFill/>
        </a:ln>
        <a:solidFill>
          <a:schemeClr val="accent1">
            <a:satOff val="74278"/>
            <a:lumOff val="-33241"/>
          </a:schemeClr>
        </a:solidFill>
        <a:effectLst/>
        <a:uFillTx/>
        <a:latin typeface="Graphik Medium"/>
        <a:ea typeface="Graphik Medium"/>
        <a:cs typeface="Graphik Medium"/>
        <a:sym typeface="Graphik Medium"/>
      </a:defRPr>
    </a:lvl3pPr>
    <a:lvl4pPr marL="0" marR="0" indent="1371600" algn="ctr" defTabSz="35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44" strike="noStrike" sz="2200" u="none" kumimoji="0" normalizeH="0">
        <a:ln>
          <a:noFill/>
        </a:ln>
        <a:solidFill>
          <a:schemeClr val="accent1">
            <a:satOff val="74278"/>
            <a:lumOff val="-33241"/>
          </a:schemeClr>
        </a:solidFill>
        <a:effectLst/>
        <a:uFillTx/>
        <a:latin typeface="Graphik Medium"/>
        <a:ea typeface="Graphik Medium"/>
        <a:cs typeface="Graphik Medium"/>
        <a:sym typeface="Graphik Medium"/>
      </a:defRPr>
    </a:lvl4pPr>
    <a:lvl5pPr marL="0" marR="0" indent="1828800" algn="ctr" defTabSz="35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44" strike="noStrike" sz="2200" u="none" kumimoji="0" normalizeH="0">
        <a:ln>
          <a:noFill/>
        </a:ln>
        <a:solidFill>
          <a:schemeClr val="accent1">
            <a:satOff val="74278"/>
            <a:lumOff val="-33241"/>
          </a:schemeClr>
        </a:solidFill>
        <a:effectLst/>
        <a:uFillTx/>
        <a:latin typeface="Graphik Medium"/>
        <a:ea typeface="Graphik Medium"/>
        <a:cs typeface="Graphik Medium"/>
        <a:sym typeface="Graphik Medium"/>
      </a:defRPr>
    </a:lvl5pPr>
    <a:lvl6pPr marL="0" marR="0" indent="2286000" algn="ctr" defTabSz="35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44" strike="noStrike" sz="2200" u="none" kumimoji="0" normalizeH="0">
        <a:ln>
          <a:noFill/>
        </a:ln>
        <a:solidFill>
          <a:schemeClr val="accent1">
            <a:satOff val="74278"/>
            <a:lumOff val="-33241"/>
          </a:schemeClr>
        </a:solidFill>
        <a:effectLst/>
        <a:uFillTx/>
        <a:latin typeface="Graphik Medium"/>
        <a:ea typeface="Graphik Medium"/>
        <a:cs typeface="Graphik Medium"/>
        <a:sym typeface="Graphik Medium"/>
      </a:defRPr>
    </a:lvl6pPr>
    <a:lvl7pPr marL="0" marR="0" indent="2743200" algn="ctr" defTabSz="35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44" strike="noStrike" sz="2200" u="none" kumimoji="0" normalizeH="0">
        <a:ln>
          <a:noFill/>
        </a:ln>
        <a:solidFill>
          <a:schemeClr val="accent1">
            <a:satOff val="74278"/>
            <a:lumOff val="-33241"/>
          </a:schemeClr>
        </a:solidFill>
        <a:effectLst/>
        <a:uFillTx/>
        <a:latin typeface="Graphik Medium"/>
        <a:ea typeface="Graphik Medium"/>
        <a:cs typeface="Graphik Medium"/>
        <a:sym typeface="Graphik Medium"/>
      </a:defRPr>
    </a:lvl7pPr>
    <a:lvl8pPr marL="0" marR="0" indent="3200400" algn="ctr" defTabSz="35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44" strike="noStrike" sz="2200" u="none" kumimoji="0" normalizeH="0">
        <a:ln>
          <a:noFill/>
        </a:ln>
        <a:solidFill>
          <a:schemeClr val="accent1">
            <a:satOff val="74278"/>
            <a:lumOff val="-33241"/>
          </a:schemeClr>
        </a:solidFill>
        <a:effectLst/>
        <a:uFillTx/>
        <a:latin typeface="Graphik Medium"/>
        <a:ea typeface="Graphik Medium"/>
        <a:cs typeface="Graphik Medium"/>
        <a:sym typeface="Graphik Medium"/>
      </a:defRPr>
    </a:lvl8pPr>
    <a:lvl9pPr marL="0" marR="0" indent="3657600" algn="ctr" defTabSz="3556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44" strike="noStrike" sz="2200" u="none" kumimoji="0" normalizeH="0">
        <a:ln>
          <a:noFill/>
        </a:ln>
        <a:solidFill>
          <a:schemeClr val="accent1">
            <a:satOff val="74278"/>
            <a:lumOff val="-33241"/>
          </a:schemeClr>
        </a:solidFill>
        <a:effectLst/>
        <a:uFillTx/>
        <a:latin typeface="Graphik Medium"/>
        <a:ea typeface="Graphik Medium"/>
        <a:cs typeface="Graphik Medium"/>
        <a:sym typeface="Graphik Medium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Graphik Medium"/>
          <a:ea typeface="Graphik Medium"/>
          <a:cs typeface="Graphik Medium"/>
        </a:font>
        <a:srgbClr val="5E5E5E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5E5E5E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 Medium"/>
          <a:ea typeface="Graphik Medium"/>
          <a:cs typeface="Graphik Medium"/>
        </a:font>
        <a:srgbClr val="5E5E5E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5E5E5E"/>
        </a:fontRef>
        <a:srgbClr val="5E5E5E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>
          <a:latin typeface="Graphik Medium"/>
          <a:ea typeface="Graphik Medium"/>
          <a:cs typeface="Graphik Medium"/>
        </a:font>
        <a:srgbClr val="5E5E5E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5E5E5E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84F64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 Medium"/>
          <a:ea typeface="Graphik Medium"/>
          <a:cs typeface="Graphik Medium"/>
        </a:font>
        <a:srgbClr val="5E5E5E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84F64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084F64"/>
              </a:solidFill>
              <a:prstDash val="solid"/>
              <a:miter lim="400000"/>
            </a:ln>
          </a:left>
          <a:right>
            <a:ln w="12700" cap="flat">
              <a:solidFill>
                <a:srgbClr val="084F64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84F64"/>
              </a:solidFill>
              <a:prstDash val="solid"/>
              <a:miter lim="400000"/>
            </a:ln>
          </a:bottom>
          <a:insideH>
            <a:ln w="12700" cap="flat">
              <a:solidFill>
                <a:srgbClr val="084F64"/>
              </a:solidFill>
              <a:prstDash val="solid"/>
              <a:miter lim="400000"/>
            </a:ln>
          </a:insideH>
          <a:insideV>
            <a:ln w="12700" cap="flat">
              <a:solidFill>
                <a:srgbClr val="084F64"/>
              </a:solidFill>
              <a:prstDash val="solid"/>
              <a:miter lim="400000"/>
            </a:ln>
          </a:insideV>
        </a:tcBdr>
        <a:fill>
          <a:solidFill>
            <a:schemeClr val="accent1">
              <a:satOff val="3942"/>
              <a:lumOff val="17322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Graphik Medium"/>
          <a:ea typeface="Graphik Medium"/>
          <a:cs typeface="Graphik Medium"/>
        </a:font>
        <a:schemeClr val="accent6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0EAF0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chemeClr val="accent6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84F64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Graphik Medium"/>
          <a:ea typeface="Graphik Medium"/>
          <a:cs typeface="Graphik Medium"/>
        </a:font>
        <a:schemeClr val="accent6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84F64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chemeClr val="accent6"/>
        </a:fontRef>
        <a:schemeClr val="accent6"/>
      </a:tcTxStyle>
      <a:tcStyle>
        <a:tcBdr>
          <a:left>
            <a:ln w="12700" cap="flat">
              <a:solidFill>
                <a:srgbClr val="084F64"/>
              </a:solidFill>
              <a:prstDash val="solid"/>
              <a:miter lim="400000"/>
            </a:ln>
          </a:left>
          <a:right>
            <a:ln w="12700" cap="flat">
              <a:solidFill>
                <a:srgbClr val="084F64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84F64"/>
              </a:solidFill>
              <a:prstDash val="solid"/>
              <a:miter lim="400000"/>
            </a:ln>
          </a:bottom>
          <a:insideH>
            <a:ln w="12700" cap="flat">
              <a:solidFill>
                <a:srgbClr val="084F64"/>
              </a:solidFill>
              <a:prstDash val="solid"/>
              <a:miter lim="400000"/>
            </a:ln>
          </a:insideH>
          <a:insideV>
            <a:ln w="12700" cap="flat">
              <a:solidFill>
                <a:srgbClr val="084F64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35454"/>
              <a:satOff val="2115"/>
              <a:lumOff val="45487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Graphik Medium"/>
          <a:ea typeface="Graphik Medium"/>
          <a:cs typeface="Graphik Medium"/>
        </a:font>
        <a:srgbClr val="2E4E61"/>
      </a:tcTxStyle>
      <a:tcStyle>
        <a:tcBdr>
          <a:left>
            <a:ln w="12700" cap="flat">
              <a:solidFill>
                <a:srgbClr val="3D3E3E"/>
              </a:solidFill>
              <a:prstDash val="solid"/>
              <a:miter lim="400000"/>
            </a:ln>
          </a:left>
          <a:right>
            <a:ln w="12700" cap="flat">
              <a:solidFill>
                <a:srgbClr val="3D3E3E"/>
              </a:solidFill>
              <a:prstDash val="solid"/>
              <a:miter lim="400000"/>
            </a:ln>
          </a:right>
          <a:top>
            <a:ln w="12700" cap="flat">
              <a:solidFill>
                <a:srgbClr val="3D3E3E"/>
              </a:solidFill>
              <a:prstDash val="solid"/>
              <a:miter lim="400000"/>
            </a:ln>
          </a:top>
          <a:bottom>
            <a:ln w="12700" cap="flat">
              <a:solidFill>
                <a:srgbClr val="3D3E3E"/>
              </a:solidFill>
              <a:prstDash val="solid"/>
              <a:miter lim="400000"/>
            </a:ln>
          </a:bottom>
          <a:insideH>
            <a:ln w="12700" cap="flat">
              <a:solidFill>
                <a:srgbClr val="3D3E3E"/>
              </a:solidFill>
              <a:prstDash val="solid"/>
              <a:miter lim="400000"/>
            </a:ln>
          </a:insideH>
          <a:insideV>
            <a:ln w="12700" cap="flat">
              <a:solidFill>
                <a:srgbClr val="3D3E3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BEBEB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2E4E61"/>
      </a:tcTxStyle>
      <a:tcStyle>
        <a:tcBdr>
          <a:left>
            <a:ln w="12700" cap="flat">
              <a:solidFill>
                <a:srgbClr val="3D3E3E"/>
              </a:solidFill>
              <a:prstDash val="solid"/>
              <a:miter lim="400000"/>
            </a:ln>
          </a:left>
          <a:right>
            <a:ln w="25400" cap="flat">
              <a:solidFill>
                <a:srgbClr val="3D3E3E"/>
              </a:solidFill>
              <a:prstDash val="solid"/>
              <a:miter lim="400000"/>
            </a:ln>
          </a:right>
          <a:top>
            <a:ln w="12700" cap="flat">
              <a:solidFill>
                <a:srgbClr val="3D3E3E"/>
              </a:solidFill>
              <a:prstDash val="solid"/>
              <a:miter lim="400000"/>
            </a:ln>
          </a:top>
          <a:bottom>
            <a:ln w="12700" cap="flat">
              <a:solidFill>
                <a:srgbClr val="3D3E3E"/>
              </a:solidFill>
              <a:prstDash val="solid"/>
              <a:miter lim="400000"/>
            </a:ln>
          </a:bottom>
          <a:insideH>
            <a:ln w="12700" cap="flat">
              <a:solidFill>
                <a:srgbClr val="3D3E3E"/>
              </a:solidFill>
              <a:prstDash val="solid"/>
              <a:miter lim="400000"/>
            </a:ln>
          </a:insideH>
          <a:insideV>
            <a:ln w="12700" cap="flat">
              <a:solidFill>
                <a:srgbClr val="3D3E3E"/>
              </a:solidFill>
              <a:prstDash val="solid"/>
              <a:miter lim="400000"/>
            </a:ln>
          </a:insideV>
        </a:tcBdr>
        <a:fill>
          <a:solidFill>
            <a:srgbClr val="DBE6A5"/>
          </a:solidFill>
        </a:fill>
      </a:tcStyle>
    </a:firstCol>
    <a:lastRow>
      <a:tcTxStyle b="off" i="off">
        <a:font>
          <a:latin typeface="Graphik Medium"/>
          <a:ea typeface="Graphik Medium"/>
          <a:cs typeface="Graphik Medium"/>
        </a:font>
        <a:srgbClr val="2E4E61"/>
      </a:tcTxStyle>
      <a:tcStyle>
        <a:tcBdr>
          <a:left>
            <a:ln w="12700" cap="flat">
              <a:solidFill>
                <a:srgbClr val="3D3E3E"/>
              </a:solidFill>
              <a:prstDash val="solid"/>
              <a:miter lim="400000"/>
            </a:ln>
          </a:left>
          <a:right>
            <a:ln w="12700" cap="flat">
              <a:solidFill>
                <a:srgbClr val="3D3E3E"/>
              </a:solidFill>
              <a:prstDash val="solid"/>
              <a:miter lim="400000"/>
            </a:ln>
          </a:right>
          <a:top>
            <a:ln w="25400" cap="flat">
              <a:solidFill>
                <a:srgbClr val="3D3E3E"/>
              </a:solidFill>
              <a:prstDash val="solid"/>
              <a:miter lim="400000"/>
            </a:ln>
          </a:top>
          <a:bottom>
            <a:ln w="12700" cap="flat">
              <a:solidFill>
                <a:srgbClr val="3D3E3E"/>
              </a:solidFill>
              <a:prstDash val="solid"/>
              <a:miter lim="400000"/>
            </a:ln>
          </a:bottom>
          <a:insideH>
            <a:ln w="12700" cap="flat">
              <a:solidFill>
                <a:srgbClr val="3D3E3E"/>
              </a:solidFill>
              <a:prstDash val="solid"/>
              <a:miter lim="400000"/>
            </a:ln>
          </a:insideH>
          <a:insideV>
            <a:ln w="12700" cap="flat">
              <a:solidFill>
                <a:srgbClr val="3D3E3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2E4E61"/>
      </a:tcTxStyle>
      <a:tcStyle>
        <a:tcBdr>
          <a:left>
            <a:ln w="12700" cap="flat">
              <a:solidFill>
                <a:srgbClr val="3D3E3E"/>
              </a:solidFill>
              <a:prstDash val="solid"/>
              <a:miter lim="400000"/>
            </a:ln>
          </a:left>
          <a:right>
            <a:ln w="12700" cap="flat">
              <a:solidFill>
                <a:srgbClr val="3D3E3E"/>
              </a:solidFill>
              <a:prstDash val="solid"/>
              <a:miter lim="400000"/>
            </a:ln>
          </a:right>
          <a:top>
            <a:ln w="12700" cap="flat">
              <a:solidFill>
                <a:srgbClr val="3D3E3E"/>
              </a:solidFill>
              <a:prstDash val="solid"/>
              <a:miter lim="400000"/>
            </a:ln>
          </a:top>
          <a:bottom>
            <a:ln w="25400" cap="flat">
              <a:solidFill>
                <a:srgbClr val="3D3E3E"/>
              </a:solidFill>
              <a:prstDash val="solid"/>
              <a:miter lim="400000"/>
            </a:ln>
          </a:bottom>
          <a:insideH>
            <a:ln w="12700" cap="flat">
              <a:solidFill>
                <a:srgbClr val="3D3E3E"/>
              </a:solidFill>
              <a:prstDash val="solid"/>
              <a:miter lim="400000"/>
            </a:ln>
          </a:insideH>
          <a:insideV>
            <a:ln w="12700" cap="flat">
              <a:solidFill>
                <a:srgbClr val="3D3E3E"/>
              </a:solidFill>
              <a:prstDash val="solid"/>
              <a:miter lim="400000"/>
            </a:ln>
          </a:insideV>
        </a:tcBdr>
        <a:fill>
          <a:solidFill>
            <a:srgbClr val="DBE6A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Graphik Medium"/>
          <a:ea typeface="Graphik Medium"/>
          <a:cs typeface="Graphik Medium"/>
        </a:font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5E5E5E"/>
      </a:tcTxStyle>
      <a:tcStyle>
        <a:tcBdr>
          <a:left>
            <a:ln w="12700" cap="flat">
              <a:solidFill>
                <a:srgbClr val="5C526A"/>
              </a:solidFill>
              <a:prstDash val="solid"/>
              <a:miter lim="400000"/>
            </a:ln>
          </a:left>
          <a:right>
            <a:ln w="254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CB5B2"/>
          </a:solidFill>
        </a:fill>
      </a:tcStyle>
    </a:firstCol>
    <a:lastRow>
      <a:tcTxStyle b="off" i="off">
        <a:font>
          <a:latin typeface="Graphik Medium"/>
          <a:ea typeface="Graphik Medium"/>
          <a:cs typeface="Graphik Medium"/>
        </a:font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254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C526A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3B3B3B"/>
              </a:solidFill>
              <a:prstDash val="solid"/>
              <a:miter lim="400000"/>
            </a:ln>
          </a:left>
          <a:right>
            <a:ln w="12700" cap="flat">
              <a:solidFill>
                <a:srgbClr val="3B3B3B"/>
              </a:solidFill>
              <a:prstDash val="solid"/>
              <a:miter lim="400000"/>
            </a:ln>
          </a:right>
          <a:top>
            <a:ln w="12700" cap="flat">
              <a:solidFill>
                <a:srgbClr val="5C526A"/>
              </a:solidFill>
              <a:prstDash val="solid"/>
              <a:miter lim="400000"/>
            </a:ln>
          </a:top>
          <a:bottom>
            <a:ln w="25400" cap="flat">
              <a:solidFill>
                <a:srgbClr val="3B3B3B"/>
              </a:solidFill>
              <a:prstDash val="solid"/>
              <a:miter lim="400000"/>
            </a:ln>
          </a:bottom>
          <a:insideH>
            <a:ln w="12700" cap="flat">
              <a:solidFill>
                <a:srgbClr val="3B3B3B"/>
              </a:solidFill>
              <a:prstDash val="solid"/>
              <a:miter lim="400000"/>
            </a:ln>
          </a:insideH>
          <a:insideV>
            <a:ln w="12700" cap="flat">
              <a:solidFill>
                <a:srgbClr val="3B3B3B"/>
              </a:solidFill>
              <a:prstDash val="solid"/>
              <a:miter lim="400000"/>
            </a:ln>
          </a:insideV>
        </a:tcBdr>
        <a:fill>
          <a:solidFill>
            <a:srgbClr val="C16E6A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Graphik Medium"/>
          <a:ea typeface="Graphik Medium"/>
          <a:cs typeface="Graphik Medium"/>
        </a:font>
        <a:srgbClr val="5E5E5E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CDCECC"/>
          </a:solidFill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2D2F24"/>
          </a:solidFill>
        </a:fill>
      </a:tcStyle>
    </a:firstCol>
    <a:lastRow>
      <a:tcTxStyle b="off" i="off">
        <a:font>
          <a:latin typeface="Graphik Medium"/>
          <a:ea typeface="Graphik Medium"/>
          <a:cs typeface="Graphik Medium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E5E5E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E5E5E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78" name="Shape 17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opic"/>
          <p:cNvSpPr txBox="1"/>
          <p:nvPr>
            <p:ph type="body" sz="quarter" idx="21" hasCustomPrompt="1"/>
          </p:nvPr>
        </p:nvSpPr>
        <p:spPr>
          <a:xfrm>
            <a:off x="1181100" y="12364718"/>
            <a:ext cx="4965700" cy="467107"/>
          </a:xfrm>
          <a:prstGeom prst="rect">
            <a:avLst/>
          </a:prstGeom>
        </p:spPr>
        <p:txBody>
          <a:bodyPr anchor="t"/>
          <a:lstStyle>
            <a:lvl1pPr>
              <a:defRPr b="0" cap="all" spc="88" sz="2200"/>
            </a:lvl1pPr>
          </a:lstStyle>
          <a:p>
            <a:pPr/>
            <a:r>
              <a:t>Topic</a:t>
            </a:r>
          </a:p>
        </p:txBody>
      </p:sp>
      <p:sp>
        <p:nvSpPr>
          <p:cNvPr id="16" name="Location"/>
          <p:cNvSpPr txBox="1"/>
          <p:nvPr>
            <p:ph type="body" sz="quarter" idx="22" hasCustomPrompt="1"/>
          </p:nvPr>
        </p:nvSpPr>
        <p:spPr>
          <a:xfrm>
            <a:off x="18237200" y="12364718"/>
            <a:ext cx="4965700" cy="467107"/>
          </a:xfrm>
          <a:prstGeom prst="rect">
            <a:avLst/>
          </a:prstGeom>
        </p:spPr>
        <p:txBody>
          <a:bodyPr anchor="t"/>
          <a:lstStyle>
            <a:lvl1pPr>
              <a:defRPr b="0" cap="all" spc="88" sz="2200"/>
            </a:lvl1pPr>
          </a:lstStyle>
          <a:p>
            <a:pPr/>
            <a:r>
              <a:t>Location</a:t>
            </a:r>
          </a:p>
        </p:txBody>
      </p:sp>
      <p:sp>
        <p:nvSpPr>
          <p:cNvPr id="17" name="Author and Date"/>
          <p:cNvSpPr txBox="1"/>
          <p:nvPr>
            <p:ph type="body" sz="quarter" idx="23" hasCustomPrompt="1"/>
          </p:nvPr>
        </p:nvSpPr>
        <p:spPr>
          <a:xfrm>
            <a:off x="6946900" y="12233909"/>
            <a:ext cx="10490200" cy="706629"/>
          </a:xfrm>
          <a:prstGeom prst="rect">
            <a:avLst/>
          </a:prstGeom>
        </p:spPr>
        <p:txBody>
          <a:bodyPr anchor="t"/>
          <a:lstStyle/>
          <a:p>
            <a:pPr/>
            <a:r>
              <a:t>Author and Date</a:t>
            </a:r>
          </a:p>
        </p:txBody>
      </p:sp>
      <p:sp>
        <p:nvSpPr>
          <p:cNvPr id="18" name="Presentation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Presentation Title</a:t>
            </a:r>
          </a:p>
        </p:txBody>
      </p:sp>
      <p:sp>
        <p:nvSpPr>
          <p:cNvPr id="19" name="Body Level One…"/>
          <p:cNvSpPr txBox="1"/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tatement">
    <p:bg>
      <p:bgPr>
        <a:solidFill>
          <a:srgbClr val="F3F5B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Body Level One…"/>
          <p:cNvSpPr txBox="1"/>
          <p:nvPr>
            <p:ph type="body" sz="half" idx="1" hasCustomPrompt="1"/>
          </p:nvPr>
        </p:nvSpPr>
        <p:spPr>
          <a:xfrm>
            <a:off x="2082800" y="4337484"/>
            <a:ext cx="20205700" cy="4699001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90000"/>
              </a:lnSpc>
              <a:defRPr cap="all" spc="270" sz="9000">
                <a:solidFill>
                  <a:schemeClr val="accent1">
                    <a:satOff val="36598"/>
                    <a:lumOff val="-17227"/>
                  </a:schemeClr>
                </a:solidFill>
              </a:defRPr>
            </a:lvl1pPr>
            <a:lvl2pPr>
              <a:lnSpc>
                <a:spcPct val="90000"/>
              </a:lnSpc>
              <a:defRPr cap="all" spc="270" sz="9000">
                <a:solidFill>
                  <a:schemeClr val="accent1">
                    <a:satOff val="36598"/>
                    <a:lumOff val="-17227"/>
                  </a:schemeClr>
                </a:solidFill>
              </a:defRPr>
            </a:lvl2pPr>
            <a:lvl3pPr>
              <a:lnSpc>
                <a:spcPct val="90000"/>
              </a:lnSpc>
              <a:defRPr cap="all" spc="270" sz="9000">
                <a:solidFill>
                  <a:schemeClr val="accent1">
                    <a:satOff val="36598"/>
                    <a:lumOff val="-17227"/>
                  </a:schemeClr>
                </a:solidFill>
              </a:defRPr>
            </a:lvl3pPr>
            <a:lvl4pPr>
              <a:lnSpc>
                <a:spcPct val="90000"/>
              </a:lnSpc>
              <a:defRPr cap="all" spc="270" sz="9000">
                <a:solidFill>
                  <a:schemeClr val="accent1">
                    <a:satOff val="36598"/>
                    <a:lumOff val="-17227"/>
                  </a:schemeClr>
                </a:solidFill>
              </a:defRPr>
            </a:lvl4pPr>
            <a:lvl5pPr>
              <a:lnSpc>
                <a:spcPct val="90000"/>
              </a:lnSpc>
              <a:defRPr cap="all" spc="270" sz="9000">
                <a:solidFill>
                  <a:schemeClr val="accent1">
                    <a:satOff val="36598"/>
                    <a:lumOff val="-17227"/>
                  </a:schemeClr>
                </a:solidFill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2" name="Line"/>
          <p:cNvSpPr/>
          <p:nvPr/>
        </p:nvSpPr>
        <p:spPr>
          <a:xfrm>
            <a:off x="766879" y="952500"/>
            <a:ext cx="22850242" cy="0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123" name="Line"/>
          <p:cNvSpPr/>
          <p:nvPr/>
        </p:nvSpPr>
        <p:spPr>
          <a:xfrm>
            <a:off x="757217" y="12603828"/>
            <a:ext cx="22862943" cy="1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124" name="Slide Number"/>
          <p:cNvSpPr txBox="1"/>
          <p:nvPr>
            <p:ph type="sldNum" sz="quarter" idx="2"/>
          </p:nvPr>
        </p:nvSpPr>
        <p:spPr>
          <a:xfrm>
            <a:off x="11990323" y="12890500"/>
            <a:ext cx="416053" cy="46710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ig Fact">
    <p:bg>
      <p:bgPr>
        <a:solidFill>
          <a:srgbClr val="F3F5B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Body Level One…"/>
          <p:cNvSpPr txBox="1"/>
          <p:nvPr>
            <p:ph type="body" idx="1" hasCustomPrompt="1"/>
          </p:nvPr>
        </p:nvSpPr>
        <p:spPr>
          <a:xfrm>
            <a:off x="2082800" y="1509784"/>
            <a:ext cx="20205700" cy="6852293"/>
          </a:xfrm>
          <a:prstGeom prst="rect">
            <a:avLst/>
          </a:prstGeom>
        </p:spPr>
        <p:txBody>
          <a:bodyPr/>
          <a:lstStyle>
            <a:lvl1pPr>
              <a:lnSpc>
                <a:spcPct val="90000"/>
              </a:lnSpc>
              <a:defRPr cap="all" spc="750" sz="25000">
                <a:solidFill>
                  <a:schemeClr val="accent1">
                    <a:satOff val="36598"/>
                    <a:lumOff val="-17227"/>
                  </a:schemeClr>
                </a:solidFill>
              </a:defRPr>
            </a:lvl1pPr>
            <a:lvl2pPr>
              <a:lnSpc>
                <a:spcPct val="90000"/>
              </a:lnSpc>
              <a:defRPr cap="all" spc="750" sz="25000">
                <a:solidFill>
                  <a:schemeClr val="accent1">
                    <a:satOff val="36598"/>
                    <a:lumOff val="-17227"/>
                  </a:schemeClr>
                </a:solidFill>
              </a:defRPr>
            </a:lvl2pPr>
            <a:lvl3pPr>
              <a:lnSpc>
                <a:spcPct val="90000"/>
              </a:lnSpc>
              <a:defRPr cap="all" spc="750" sz="25000">
                <a:solidFill>
                  <a:schemeClr val="accent1">
                    <a:satOff val="36598"/>
                    <a:lumOff val="-17227"/>
                  </a:schemeClr>
                </a:solidFill>
              </a:defRPr>
            </a:lvl3pPr>
            <a:lvl4pPr>
              <a:lnSpc>
                <a:spcPct val="90000"/>
              </a:lnSpc>
              <a:defRPr cap="all" spc="750" sz="25000">
                <a:solidFill>
                  <a:schemeClr val="accent1">
                    <a:satOff val="36598"/>
                    <a:lumOff val="-17227"/>
                  </a:schemeClr>
                </a:solidFill>
              </a:defRPr>
            </a:lvl4pPr>
            <a:lvl5pPr>
              <a:lnSpc>
                <a:spcPct val="90000"/>
              </a:lnSpc>
              <a:defRPr cap="all" spc="750" sz="25000">
                <a:solidFill>
                  <a:schemeClr val="accent1">
                    <a:satOff val="36598"/>
                    <a:lumOff val="-17227"/>
                  </a:schemeClr>
                </a:solidFill>
              </a:defRPr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32" name="Fact information"/>
          <p:cNvSpPr txBox="1"/>
          <p:nvPr>
            <p:ph type="body" sz="quarter" idx="21" hasCustomPrompt="1"/>
          </p:nvPr>
        </p:nvSpPr>
        <p:spPr>
          <a:xfrm>
            <a:off x="2082800" y="8407994"/>
            <a:ext cx="20205700" cy="694056"/>
          </a:xfrm>
          <a:prstGeom prst="rect">
            <a:avLst/>
          </a:prstGeom>
        </p:spPr>
        <p:txBody>
          <a:bodyPr anchor="t"/>
          <a:lstStyle>
            <a:lvl1pPr>
              <a:defRPr spc="104" sz="3500">
                <a:solidFill>
                  <a:schemeClr val="accent1"/>
                </a:solidFill>
              </a:defRPr>
            </a:lvl1pPr>
          </a:lstStyle>
          <a:p>
            <a:pPr/>
            <a:r>
              <a:t>Fact information</a:t>
            </a:r>
          </a:p>
        </p:txBody>
      </p:sp>
      <p:sp>
        <p:nvSpPr>
          <p:cNvPr id="133" name="Line"/>
          <p:cNvSpPr/>
          <p:nvPr/>
        </p:nvSpPr>
        <p:spPr>
          <a:xfrm flipV="1">
            <a:off x="762000" y="952499"/>
            <a:ext cx="22860001" cy="2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134" name="Line"/>
          <p:cNvSpPr/>
          <p:nvPr/>
        </p:nvSpPr>
        <p:spPr>
          <a:xfrm>
            <a:off x="766879" y="12598400"/>
            <a:ext cx="22850242" cy="0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135" name="Slide Number"/>
          <p:cNvSpPr txBox="1"/>
          <p:nvPr>
            <p:ph type="sldNum" sz="quarter" idx="2"/>
          </p:nvPr>
        </p:nvSpPr>
        <p:spPr>
          <a:xfrm>
            <a:off x="11990323" y="12890500"/>
            <a:ext cx="416053" cy="46710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Quote">
    <p:bg>
      <p:bgPr>
        <a:solidFill>
          <a:srgbClr val="FFCBC5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Attribution"/>
          <p:cNvSpPr txBox="1"/>
          <p:nvPr>
            <p:ph type="body" sz="quarter" idx="21" hasCustomPrompt="1"/>
          </p:nvPr>
        </p:nvSpPr>
        <p:spPr>
          <a:xfrm>
            <a:off x="2088436" y="11375561"/>
            <a:ext cx="20207127" cy="706629"/>
          </a:xfrm>
          <a:prstGeom prst="rect">
            <a:avLst/>
          </a:prstGeom>
        </p:spPr>
        <p:txBody>
          <a:bodyPr anchor="t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/>
            <a:r>
              <a:t>Attribution</a:t>
            </a:r>
          </a:p>
        </p:txBody>
      </p:sp>
      <p:sp>
        <p:nvSpPr>
          <p:cNvPr id="143" name="Line"/>
          <p:cNvSpPr/>
          <p:nvPr/>
        </p:nvSpPr>
        <p:spPr>
          <a:xfrm flipV="1">
            <a:off x="762000" y="952499"/>
            <a:ext cx="22860001" cy="2"/>
          </a:xfrm>
          <a:prstGeom prst="line">
            <a:avLst/>
          </a:prstGeom>
          <a:ln w="76200">
            <a:solidFill>
              <a:schemeClr val="accent1">
                <a:satOff val="36598"/>
                <a:lumOff val="-17227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144" name="Line"/>
          <p:cNvSpPr/>
          <p:nvPr/>
        </p:nvSpPr>
        <p:spPr>
          <a:xfrm>
            <a:off x="762000" y="12598400"/>
            <a:ext cx="22860001" cy="0"/>
          </a:xfrm>
          <a:prstGeom prst="line">
            <a:avLst/>
          </a:prstGeom>
          <a:ln w="76200">
            <a:solidFill>
              <a:schemeClr val="accent1">
                <a:satOff val="36598"/>
                <a:lumOff val="-17227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145" name="Body Level One…"/>
          <p:cNvSpPr txBox="1"/>
          <p:nvPr>
            <p:ph type="body" sz="half" idx="1" hasCustomPrompt="1"/>
          </p:nvPr>
        </p:nvSpPr>
        <p:spPr>
          <a:xfrm>
            <a:off x="2088436" y="4298870"/>
            <a:ext cx="20207128" cy="4699001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90000"/>
              </a:lnSpc>
              <a:defRPr cap="all" spc="190" sz="9500">
                <a:solidFill>
                  <a:schemeClr val="accent1">
                    <a:satOff val="36598"/>
                    <a:lumOff val="-17227"/>
                  </a:schemeClr>
                </a:solidFill>
              </a:defRPr>
            </a:lvl1pPr>
            <a:lvl2pPr>
              <a:lnSpc>
                <a:spcPct val="90000"/>
              </a:lnSpc>
              <a:defRPr cap="all" spc="190" sz="9500">
                <a:solidFill>
                  <a:schemeClr val="accent1">
                    <a:satOff val="36598"/>
                    <a:lumOff val="-17227"/>
                  </a:schemeClr>
                </a:solidFill>
              </a:defRPr>
            </a:lvl2pPr>
            <a:lvl3pPr>
              <a:lnSpc>
                <a:spcPct val="90000"/>
              </a:lnSpc>
              <a:defRPr cap="all" spc="190" sz="9500">
                <a:solidFill>
                  <a:schemeClr val="accent1">
                    <a:satOff val="36598"/>
                    <a:lumOff val="-17227"/>
                  </a:schemeClr>
                </a:solidFill>
              </a:defRPr>
            </a:lvl3pPr>
            <a:lvl4pPr>
              <a:lnSpc>
                <a:spcPct val="90000"/>
              </a:lnSpc>
              <a:defRPr cap="all" spc="190" sz="9500">
                <a:solidFill>
                  <a:schemeClr val="accent1">
                    <a:satOff val="36598"/>
                    <a:lumOff val="-17227"/>
                  </a:schemeClr>
                </a:solidFill>
              </a:defRPr>
            </a:lvl4pPr>
            <a:lvl5pPr>
              <a:lnSpc>
                <a:spcPct val="90000"/>
              </a:lnSpc>
              <a:defRPr cap="all" spc="190" sz="9500">
                <a:solidFill>
                  <a:schemeClr val="accent1">
                    <a:satOff val="36598"/>
                    <a:lumOff val="-17227"/>
                  </a:schemeClr>
                </a:solidFill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6" name="Slide Number"/>
          <p:cNvSpPr txBox="1"/>
          <p:nvPr>
            <p:ph type="sldNum" sz="quarter" idx="2"/>
          </p:nvPr>
        </p:nvSpPr>
        <p:spPr>
          <a:xfrm>
            <a:off x="11990323" y="12890500"/>
            <a:ext cx="416053" cy="46710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 - 3 Up">
    <p:bg>
      <p:bgPr>
        <a:solidFill>
          <a:srgbClr val="FFF5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ink typewriter on a pink three-drawer dresser in front of a pink wall"/>
          <p:cNvSpPr/>
          <p:nvPr>
            <p:ph type="pic" idx="21"/>
          </p:nvPr>
        </p:nvSpPr>
        <p:spPr>
          <a:xfrm>
            <a:off x="-609600" y="431800"/>
            <a:ext cx="21514742" cy="12103100"/>
          </a:xfrm>
          <a:prstGeom prst="rect">
            <a:avLst/>
          </a:prstGeom>
          <a:ln w="114300">
            <a:solidFill>
              <a:srgbClr val="FFFFFF"/>
            </a:solidFill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54" name="Bright turquoise cassette tape on a pink background"/>
          <p:cNvSpPr/>
          <p:nvPr>
            <p:ph type="pic" sz="quarter" idx="22"/>
          </p:nvPr>
        </p:nvSpPr>
        <p:spPr>
          <a:xfrm>
            <a:off x="15836900" y="-203200"/>
            <a:ext cx="7747000" cy="7747000"/>
          </a:xfrm>
          <a:prstGeom prst="rect">
            <a:avLst/>
          </a:prstGeom>
          <a:ln w="114300">
            <a:solidFill>
              <a:srgbClr val="FFFFFF"/>
            </a:solidFill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55" name="Small retro clock on a green shelf against a yellow background"/>
          <p:cNvSpPr/>
          <p:nvPr>
            <p:ph type="pic" idx="23"/>
          </p:nvPr>
        </p:nvSpPr>
        <p:spPr>
          <a:xfrm>
            <a:off x="10769600" y="-6083300"/>
            <a:ext cx="17881600" cy="23842133"/>
          </a:xfrm>
          <a:prstGeom prst="rect">
            <a:avLst/>
          </a:prstGeom>
          <a:ln w="114300">
            <a:solidFill>
              <a:srgbClr val="FFFFFF"/>
            </a:solidFill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56" name="Slide Number"/>
          <p:cNvSpPr txBox="1"/>
          <p:nvPr>
            <p:ph type="sldNum" sz="quarter" idx="2"/>
          </p:nvPr>
        </p:nvSpPr>
        <p:spPr>
          <a:xfrm>
            <a:off x="11990323" y="12890500"/>
            <a:ext cx="416053" cy="46710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Photo">
    <p:bg>
      <p:bgPr>
        <a:solidFill>
          <a:srgbClr val="FFF5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Four vintage television sets in a row with fluorescent colours: pink, blue, orange and green"/>
          <p:cNvSpPr/>
          <p:nvPr>
            <p:ph type="pic" idx="21"/>
          </p:nvPr>
        </p:nvSpPr>
        <p:spPr>
          <a:xfrm>
            <a:off x="760214" y="279400"/>
            <a:ext cx="22863633" cy="12866707"/>
          </a:xfrm>
          <a:prstGeom prst="rect">
            <a:avLst/>
          </a:prstGeom>
          <a:ln w="114300">
            <a:solidFill>
              <a:srgbClr val="FFFFFF"/>
            </a:solidFill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64" name="Slide Number"/>
          <p:cNvSpPr txBox="1"/>
          <p:nvPr>
            <p:ph type="sldNum" sz="quarter" idx="2"/>
          </p:nvPr>
        </p:nvSpPr>
        <p:spPr>
          <a:xfrm>
            <a:off x="11990323" y="12890500"/>
            <a:ext cx="416053" cy="46710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lank">
    <p:bg>
      <p:bgPr>
        <a:solidFill>
          <a:srgbClr val="FFF5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lide Number"/>
          <p:cNvSpPr txBox="1"/>
          <p:nvPr>
            <p:ph type="sldNum" sz="quarter" idx="2"/>
          </p:nvPr>
        </p:nvSpPr>
        <p:spPr>
          <a:xfrm>
            <a:off x="11990323" y="12890500"/>
            <a:ext cx="416053" cy="46710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&amp; Photo"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ow of seven small retro clocks on a green shelf against a yellow background"/>
          <p:cNvSpPr/>
          <p:nvPr>
            <p:ph type="pic" idx="21"/>
          </p:nvPr>
        </p:nvSpPr>
        <p:spPr>
          <a:xfrm>
            <a:off x="0" y="-2757142"/>
            <a:ext cx="24384000" cy="1923028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8" name="Topic"/>
          <p:cNvSpPr txBox="1"/>
          <p:nvPr>
            <p:ph type="body" sz="quarter" idx="22" hasCustomPrompt="1"/>
          </p:nvPr>
        </p:nvSpPr>
        <p:spPr>
          <a:xfrm>
            <a:off x="1181100" y="12364718"/>
            <a:ext cx="4965700" cy="467107"/>
          </a:xfrm>
          <a:prstGeom prst="rect">
            <a:avLst/>
          </a:prstGeom>
        </p:spPr>
        <p:txBody>
          <a:bodyPr anchor="t"/>
          <a:lstStyle>
            <a:lvl1pPr>
              <a:defRPr b="0" cap="all" spc="88" sz="2200">
                <a:solidFill>
                  <a:srgbClr val="FFFFFF"/>
                </a:solidFill>
              </a:defRPr>
            </a:lvl1pPr>
          </a:lstStyle>
          <a:p>
            <a:pPr/>
            <a:r>
              <a:t>Topic</a:t>
            </a:r>
          </a:p>
        </p:txBody>
      </p:sp>
      <p:sp>
        <p:nvSpPr>
          <p:cNvPr id="29" name="Location"/>
          <p:cNvSpPr txBox="1"/>
          <p:nvPr>
            <p:ph type="body" sz="quarter" idx="23" hasCustomPrompt="1"/>
          </p:nvPr>
        </p:nvSpPr>
        <p:spPr>
          <a:xfrm>
            <a:off x="18237200" y="12364718"/>
            <a:ext cx="4965700" cy="467107"/>
          </a:xfrm>
          <a:prstGeom prst="rect">
            <a:avLst/>
          </a:prstGeom>
        </p:spPr>
        <p:txBody>
          <a:bodyPr anchor="t"/>
          <a:lstStyle>
            <a:lvl1pPr>
              <a:defRPr b="0" cap="all" spc="88" sz="2200">
                <a:solidFill>
                  <a:srgbClr val="FFFFFF"/>
                </a:solidFill>
              </a:defRPr>
            </a:lvl1pPr>
          </a:lstStyle>
          <a:p>
            <a:pPr/>
            <a:r>
              <a:t>Location</a:t>
            </a:r>
          </a:p>
        </p:txBody>
      </p:sp>
      <p:sp>
        <p:nvSpPr>
          <p:cNvPr id="30" name="Author and Date"/>
          <p:cNvSpPr txBox="1"/>
          <p:nvPr>
            <p:ph type="body" sz="quarter" idx="24" hasCustomPrompt="1"/>
          </p:nvPr>
        </p:nvSpPr>
        <p:spPr>
          <a:xfrm>
            <a:off x="6946900" y="12233909"/>
            <a:ext cx="10490200" cy="706629"/>
          </a:xfrm>
          <a:prstGeom prst="rect">
            <a:avLst/>
          </a:prstGeo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r>
              <a:t>Author and Date</a:t>
            </a:r>
          </a:p>
        </p:txBody>
      </p:sp>
      <p:sp>
        <p:nvSpPr>
          <p:cNvPr id="31" name="Line"/>
          <p:cNvSpPr/>
          <p:nvPr/>
        </p:nvSpPr>
        <p:spPr>
          <a:xfrm>
            <a:off x="766879" y="12060766"/>
            <a:ext cx="22850240" cy="1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32" name="Line"/>
          <p:cNvSpPr/>
          <p:nvPr/>
        </p:nvSpPr>
        <p:spPr>
          <a:xfrm flipV="1">
            <a:off x="6527799" y="12034558"/>
            <a:ext cx="1" cy="1114983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33" name="Line"/>
          <p:cNvSpPr/>
          <p:nvPr/>
        </p:nvSpPr>
        <p:spPr>
          <a:xfrm flipV="1">
            <a:off x="17856201" y="12034558"/>
            <a:ext cx="1" cy="1114983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34" name="Line"/>
          <p:cNvSpPr/>
          <p:nvPr/>
        </p:nvSpPr>
        <p:spPr>
          <a:xfrm>
            <a:off x="766879" y="952500"/>
            <a:ext cx="22850242" cy="1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35" name="Body Level One…"/>
          <p:cNvSpPr txBox="1"/>
          <p:nvPr>
            <p:ph type="body" sz="quarter" idx="1" hasCustomPrompt="1"/>
          </p:nvPr>
        </p:nvSpPr>
        <p:spPr>
          <a:xfrm>
            <a:off x="2082800" y="3492500"/>
            <a:ext cx="20205700" cy="16129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lvl2pPr>
              <a:defRPr>
                <a:solidFill>
                  <a:srgbClr val="FFFFFF"/>
                </a:solidFill>
              </a:defRPr>
            </a:lvl2pPr>
            <a:lvl3pPr>
              <a:defRPr>
                <a:solidFill>
                  <a:srgbClr val="FFFFFF"/>
                </a:solidFill>
              </a:defRPr>
            </a:lvl3pPr>
            <a:lvl4pPr>
              <a:defRPr>
                <a:solidFill>
                  <a:srgbClr val="FFFFFF"/>
                </a:solidFill>
              </a:defRPr>
            </a:lvl4pPr>
            <a:lvl5pPr>
              <a:defRPr>
                <a:solidFill>
                  <a:srgbClr val="FFFFFF"/>
                </a:solidFill>
              </a:defRPr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6" name="Presentation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Presentation Title</a:t>
            </a:r>
          </a:p>
        </p:txBody>
      </p:sp>
      <p:sp>
        <p:nvSpPr>
          <p:cNvPr id="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&amp; Photo Alt">
    <p:bg>
      <p:bgPr>
        <a:solidFill>
          <a:srgbClr val="FFF5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Body Level One…"/>
          <p:cNvSpPr txBox="1"/>
          <p:nvPr>
            <p:ph type="body" sz="quarter" idx="1" hasCustomPrompt="1"/>
          </p:nvPr>
        </p:nvSpPr>
        <p:spPr>
          <a:xfrm>
            <a:off x="1270000" y="8015916"/>
            <a:ext cx="11785600" cy="3848101"/>
          </a:xfrm>
          <a:prstGeom prst="rect">
            <a:avLst/>
          </a:prstGeom>
        </p:spPr>
        <p:txBody>
          <a:bodyPr anchor="t"/>
          <a:lstStyle>
            <a:lvl1pPr>
              <a:defRPr>
                <a:solidFill>
                  <a:srgbClr val="8AACB9"/>
                </a:solidFill>
              </a:defRPr>
            </a:lvl1pPr>
            <a:lvl2pPr>
              <a:defRPr>
                <a:solidFill>
                  <a:srgbClr val="8AACB9"/>
                </a:solidFill>
              </a:defRPr>
            </a:lvl2pPr>
            <a:lvl3pPr>
              <a:defRPr>
                <a:solidFill>
                  <a:srgbClr val="8AACB9"/>
                </a:solidFill>
              </a:defRPr>
            </a:lvl3pPr>
            <a:lvl4pPr>
              <a:defRPr>
                <a:solidFill>
                  <a:srgbClr val="8AACB9"/>
                </a:solidFill>
              </a:defRPr>
            </a:lvl4pPr>
            <a:lvl5pPr>
              <a:defRPr>
                <a:solidFill>
                  <a:srgbClr val="8AACB9"/>
                </a:solidFill>
              </a:defRPr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Title"/>
          <p:cNvSpPr txBox="1"/>
          <p:nvPr>
            <p:ph type="title" hasCustomPrompt="1"/>
          </p:nvPr>
        </p:nvSpPr>
        <p:spPr>
          <a:xfrm>
            <a:off x="1270000" y="4925417"/>
            <a:ext cx="11785600" cy="2933701"/>
          </a:xfrm>
          <a:prstGeom prst="rect">
            <a:avLst/>
          </a:prstGeom>
        </p:spPr>
        <p:txBody>
          <a:bodyPr anchor="b"/>
          <a:lstStyle>
            <a:lvl1pPr>
              <a:defRPr spc="270" sz="9000">
                <a:solidFill>
                  <a:schemeClr val="accent6"/>
                </a:solidFill>
              </a:defRPr>
            </a:lvl1pPr>
          </a:lstStyle>
          <a:p>
            <a:pPr/>
            <a:r>
              <a:t>Slide Title</a:t>
            </a:r>
          </a:p>
        </p:txBody>
      </p:sp>
      <p:sp>
        <p:nvSpPr>
          <p:cNvPr id="46" name="Pink typewriter on a pink three-drawer dresser in front of a pink wall"/>
          <p:cNvSpPr/>
          <p:nvPr>
            <p:ph type="pic" idx="21"/>
          </p:nvPr>
        </p:nvSpPr>
        <p:spPr>
          <a:xfrm>
            <a:off x="12801600" y="1895696"/>
            <a:ext cx="17642204" cy="9924608"/>
          </a:xfrm>
          <a:prstGeom prst="rect">
            <a:avLst/>
          </a:prstGeom>
          <a:ln w="114300">
            <a:solidFill>
              <a:srgbClr val="FFFFFF"/>
            </a:solidFill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47" name="Line"/>
          <p:cNvSpPr/>
          <p:nvPr/>
        </p:nvSpPr>
        <p:spPr>
          <a:xfrm>
            <a:off x="757217" y="12603828"/>
            <a:ext cx="22862943" cy="1"/>
          </a:xfrm>
          <a:prstGeom prst="line">
            <a:avLst/>
          </a:prstGeom>
          <a:ln w="76200">
            <a:solidFill>
              <a:schemeClr val="accent6">
                <a:hueOff val="61929"/>
                <a:satOff val="10820"/>
                <a:lumOff val="-8848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48" name="Line"/>
          <p:cNvSpPr/>
          <p:nvPr/>
        </p:nvSpPr>
        <p:spPr>
          <a:xfrm flipV="1">
            <a:off x="762000" y="952499"/>
            <a:ext cx="22860003" cy="2"/>
          </a:xfrm>
          <a:prstGeom prst="line">
            <a:avLst/>
          </a:prstGeom>
          <a:ln w="76200">
            <a:solidFill>
              <a:schemeClr val="accent6">
                <a:hueOff val="61929"/>
                <a:satOff val="10820"/>
                <a:lumOff val="-8848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xfrm>
            <a:off x="11990323" y="12890500"/>
            <a:ext cx="416053" cy="46710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&amp; Bullets">
    <p:bg>
      <p:bgPr>
        <a:solidFill>
          <a:srgbClr val="FFF5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Body Level One…"/>
          <p:cNvSpPr txBox="1"/>
          <p:nvPr>
            <p:ph type="body" sz="half" idx="1" hasCustomPrompt="1"/>
          </p:nvPr>
        </p:nvSpPr>
        <p:spPr>
          <a:xfrm>
            <a:off x="2082800" y="4195233"/>
            <a:ext cx="20207127" cy="6282059"/>
          </a:xfrm>
          <a:prstGeom prst="rect">
            <a:avLst/>
          </a:prstGeom>
        </p:spPr>
        <p:txBody>
          <a:bodyPr anchor="t"/>
          <a:lstStyle>
            <a:lvl1pPr marL="635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>
                <a:solidFill>
                  <a:schemeClr val="accent1">
                    <a:satOff val="36598"/>
                    <a:lumOff val="-17227"/>
                  </a:schemeClr>
                </a:solidFill>
              </a:defRPr>
            </a:lvl1pPr>
            <a:lvl2pPr marL="1270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>
                <a:solidFill>
                  <a:schemeClr val="accent1">
                    <a:satOff val="36598"/>
                    <a:lumOff val="-17227"/>
                  </a:schemeClr>
                </a:solidFill>
              </a:defRPr>
            </a:lvl2pPr>
            <a:lvl3pPr marL="1905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>
                <a:solidFill>
                  <a:schemeClr val="accent1">
                    <a:satOff val="36598"/>
                    <a:lumOff val="-17227"/>
                  </a:schemeClr>
                </a:solidFill>
              </a:defRPr>
            </a:lvl3pPr>
            <a:lvl4pPr marL="2540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>
                <a:solidFill>
                  <a:schemeClr val="accent1">
                    <a:satOff val="36598"/>
                    <a:lumOff val="-17227"/>
                  </a:schemeClr>
                </a:solidFill>
              </a:defRPr>
            </a:lvl4pPr>
            <a:lvl5pPr marL="3175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>
                <a:solidFill>
                  <a:schemeClr val="accent1">
                    <a:satOff val="36598"/>
                    <a:lumOff val="-17227"/>
                  </a:schemeClr>
                </a:solidFill>
              </a:defRPr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7" name="Line"/>
          <p:cNvSpPr/>
          <p:nvPr/>
        </p:nvSpPr>
        <p:spPr>
          <a:xfrm>
            <a:off x="766879" y="952500"/>
            <a:ext cx="22850242" cy="1"/>
          </a:xfrm>
          <a:prstGeom prst="line">
            <a:avLst/>
          </a:prstGeom>
          <a:ln w="76200">
            <a:solidFill>
              <a:schemeClr val="accent6">
                <a:hueOff val="61929"/>
                <a:satOff val="10820"/>
                <a:lumOff val="-8848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58" name="Line"/>
          <p:cNvSpPr/>
          <p:nvPr/>
        </p:nvSpPr>
        <p:spPr>
          <a:xfrm>
            <a:off x="757217" y="12603828"/>
            <a:ext cx="22862943" cy="1"/>
          </a:xfrm>
          <a:prstGeom prst="line">
            <a:avLst/>
          </a:prstGeom>
          <a:ln w="76200">
            <a:solidFill>
              <a:schemeClr val="accent6">
                <a:hueOff val="61929"/>
                <a:satOff val="10820"/>
                <a:lumOff val="-8848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59" name="Slide Title"/>
          <p:cNvSpPr txBox="1"/>
          <p:nvPr>
            <p:ph type="title" hasCustomPrompt="1"/>
          </p:nvPr>
        </p:nvSpPr>
        <p:spPr>
          <a:xfrm>
            <a:off x="2088436" y="1282700"/>
            <a:ext cx="20207128" cy="1649711"/>
          </a:xfrm>
          <a:prstGeom prst="rect">
            <a:avLst/>
          </a:prstGeom>
        </p:spPr>
        <p:txBody>
          <a:bodyPr/>
          <a:lstStyle>
            <a:lvl1pPr>
              <a:defRPr spc="270" sz="9000">
                <a:solidFill>
                  <a:schemeClr val="accent6"/>
                </a:solidFill>
              </a:defRPr>
            </a:lvl1pPr>
          </a:lstStyle>
          <a:p>
            <a:pPr/>
            <a:r>
              <a:t>Slide Title</a:t>
            </a:r>
          </a:p>
        </p:txBody>
      </p:sp>
      <p:sp>
        <p:nvSpPr>
          <p:cNvPr id="60" name="Slide Number"/>
          <p:cNvSpPr txBox="1"/>
          <p:nvPr>
            <p:ph type="sldNum" sz="quarter" idx="2"/>
          </p:nvPr>
        </p:nvSpPr>
        <p:spPr>
          <a:xfrm>
            <a:off x="11990323" y="12890500"/>
            <a:ext cx="416053" cy="46710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Bullets">
    <p:bg>
      <p:bgPr>
        <a:solidFill>
          <a:srgbClr val="FFF5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Body Level One…"/>
          <p:cNvSpPr txBox="1"/>
          <p:nvPr>
            <p:ph type="body" sz="half" idx="1" hasCustomPrompt="1"/>
          </p:nvPr>
        </p:nvSpPr>
        <p:spPr>
          <a:xfrm>
            <a:off x="2082800" y="4195233"/>
            <a:ext cx="20207127" cy="6282059"/>
          </a:xfrm>
          <a:prstGeom prst="rect">
            <a:avLst/>
          </a:prstGeom>
        </p:spPr>
        <p:txBody>
          <a:bodyPr numCol="2" spcCol="1289181" anchor="t"/>
          <a:lstStyle>
            <a:lvl1pPr marL="635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>
                <a:solidFill>
                  <a:schemeClr val="accent1">
                    <a:satOff val="36598"/>
                    <a:lumOff val="-17227"/>
                  </a:schemeClr>
                </a:solidFill>
              </a:defRPr>
            </a:lvl1pPr>
            <a:lvl2pPr marL="1270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>
                <a:solidFill>
                  <a:schemeClr val="accent1">
                    <a:satOff val="36598"/>
                    <a:lumOff val="-17227"/>
                  </a:schemeClr>
                </a:solidFill>
              </a:defRPr>
            </a:lvl2pPr>
            <a:lvl3pPr marL="1905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>
                <a:solidFill>
                  <a:schemeClr val="accent1">
                    <a:satOff val="36598"/>
                    <a:lumOff val="-17227"/>
                  </a:schemeClr>
                </a:solidFill>
              </a:defRPr>
            </a:lvl3pPr>
            <a:lvl4pPr marL="2540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>
                <a:solidFill>
                  <a:schemeClr val="accent1">
                    <a:satOff val="36598"/>
                    <a:lumOff val="-17227"/>
                  </a:schemeClr>
                </a:solidFill>
              </a:defRPr>
            </a:lvl4pPr>
            <a:lvl5pPr marL="3175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>
                <a:solidFill>
                  <a:schemeClr val="accent1">
                    <a:satOff val="36598"/>
                    <a:lumOff val="-17227"/>
                  </a:schemeClr>
                </a:solidFill>
              </a:defRPr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8" name="Line"/>
          <p:cNvSpPr/>
          <p:nvPr/>
        </p:nvSpPr>
        <p:spPr>
          <a:xfrm>
            <a:off x="766879" y="952500"/>
            <a:ext cx="22850242" cy="1"/>
          </a:xfrm>
          <a:prstGeom prst="line">
            <a:avLst/>
          </a:prstGeom>
          <a:ln w="76200">
            <a:solidFill>
              <a:schemeClr val="accent6">
                <a:hueOff val="61929"/>
                <a:satOff val="10820"/>
                <a:lumOff val="-8848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69" name="Line"/>
          <p:cNvSpPr/>
          <p:nvPr/>
        </p:nvSpPr>
        <p:spPr>
          <a:xfrm>
            <a:off x="757217" y="12603828"/>
            <a:ext cx="22862943" cy="1"/>
          </a:xfrm>
          <a:prstGeom prst="line">
            <a:avLst/>
          </a:prstGeom>
          <a:ln w="76200">
            <a:solidFill>
              <a:schemeClr val="accent6">
                <a:hueOff val="61929"/>
                <a:satOff val="10820"/>
                <a:lumOff val="-8848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70" name="Slide Number"/>
          <p:cNvSpPr txBox="1"/>
          <p:nvPr>
            <p:ph type="sldNum" sz="quarter" idx="2"/>
          </p:nvPr>
        </p:nvSpPr>
        <p:spPr>
          <a:xfrm>
            <a:off x="11990323" y="12890500"/>
            <a:ext cx="416053" cy="46710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, Bullets &amp; Photo">
    <p:bg>
      <p:bgPr>
        <a:solidFill>
          <a:srgbClr val="FFF5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lide Title"/>
          <p:cNvSpPr txBox="1"/>
          <p:nvPr>
            <p:ph type="title" hasCustomPrompt="1"/>
          </p:nvPr>
        </p:nvSpPr>
        <p:spPr>
          <a:xfrm>
            <a:off x="1270000" y="1851223"/>
            <a:ext cx="11785600" cy="4084936"/>
          </a:xfrm>
          <a:prstGeom prst="rect">
            <a:avLst/>
          </a:prstGeom>
        </p:spPr>
        <p:txBody>
          <a:bodyPr anchor="b"/>
          <a:lstStyle>
            <a:lvl1pPr>
              <a:defRPr spc="270" sz="9000">
                <a:solidFill>
                  <a:schemeClr val="accent6"/>
                </a:solidFill>
              </a:defRPr>
            </a:lvl1pPr>
          </a:lstStyle>
          <a:p>
            <a:pPr/>
            <a:r>
              <a:t>Slide Title</a:t>
            </a:r>
          </a:p>
        </p:txBody>
      </p:sp>
      <p:sp>
        <p:nvSpPr>
          <p:cNvPr id="78" name="Body Level One…"/>
          <p:cNvSpPr txBox="1"/>
          <p:nvPr>
            <p:ph type="body" sz="quarter" idx="1" hasCustomPrompt="1"/>
          </p:nvPr>
        </p:nvSpPr>
        <p:spPr>
          <a:xfrm>
            <a:off x="2088435" y="6720284"/>
            <a:ext cx="10972801" cy="5467169"/>
          </a:xfrm>
          <a:prstGeom prst="rect">
            <a:avLst/>
          </a:prstGeom>
        </p:spPr>
        <p:txBody>
          <a:bodyPr anchor="t"/>
          <a:lstStyle>
            <a:lvl1pPr marL="635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>
                <a:solidFill>
                  <a:schemeClr val="accent1">
                    <a:satOff val="36598"/>
                    <a:lumOff val="-17227"/>
                  </a:schemeClr>
                </a:solidFill>
              </a:defRPr>
            </a:lvl1pPr>
            <a:lvl2pPr marL="1270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>
                <a:solidFill>
                  <a:schemeClr val="accent1">
                    <a:satOff val="36598"/>
                    <a:lumOff val="-17227"/>
                  </a:schemeClr>
                </a:solidFill>
              </a:defRPr>
            </a:lvl2pPr>
            <a:lvl3pPr marL="1905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>
                <a:solidFill>
                  <a:schemeClr val="accent1">
                    <a:satOff val="36598"/>
                    <a:lumOff val="-17227"/>
                  </a:schemeClr>
                </a:solidFill>
              </a:defRPr>
            </a:lvl3pPr>
            <a:lvl4pPr marL="2540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>
                <a:solidFill>
                  <a:schemeClr val="accent1">
                    <a:satOff val="36598"/>
                    <a:lumOff val="-17227"/>
                  </a:schemeClr>
                </a:solidFill>
              </a:defRPr>
            </a:lvl4pPr>
            <a:lvl5pPr marL="3175000" indent="-635000" algn="l" defTabSz="355600">
              <a:lnSpc>
                <a:spcPct val="100000"/>
              </a:lnSpc>
              <a:spcBef>
                <a:spcPts val="4300"/>
              </a:spcBef>
              <a:buSzPct val="100000"/>
              <a:buBlip>
                <a:blip r:embed="rId2"/>
              </a:buBlip>
              <a:defRPr spc="36">
                <a:solidFill>
                  <a:schemeClr val="accent1">
                    <a:satOff val="36598"/>
                    <a:lumOff val="-17227"/>
                  </a:schemeClr>
                </a:solidFill>
              </a:defRPr>
            </a:lvl5pPr>
          </a:lstStyle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79" name="Vintage television in front of yellow patterned wallpaper"/>
          <p:cNvSpPr/>
          <p:nvPr>
            <p:ph type="pic" idx="21"/>
          </p:nvPr>
        </p:nvSpPr>
        <p:spPr>
          <a:xfrm>
            <a:off x="12661900" y="-2501900"/>
            <a:ext cx="11077576" cy="14770100"/>
          </a:xfrm>
          <a:prstGeom prst="rect">
            <a:avLst/>
          </a:prstGeom>
          <a:ln w="114300">
            <a:solidFill>
              <a:srgbClr val="FFFFFF"/>
            </a:solidFill>
          </a:ln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0" name="Line"/>
          <p:cNvSpPr/>
          <p:nvPr/>
        </p:nvSpPr>
        <p:spPr>
          <a:xfrm flipV="1">
            <a:off x="762000" y="952499"/>
            <a:ext cx="22860003" cy="2"/>
          </a:xfrm>
          <a:prstGeom prst="line">
            <a:avLst/>
          </a:prstGeom>
          <a:ln w="76200">
            <a:solidFill>
              <a:schemeClr val="accent6">
                <a:hueOff val="61929"/>
                <a:satOff val="10820"/>
                <a:lumOff val="-8848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81" name="Line"/>
          <p:cNvSpPr/>
          <p:nvPr/>
        </p:nvSpPr>
        <p:spPr>
          <a:xfrm>
            <a:off x="762000" y="12598400"/>
            <a:ext cx="22860001" cy="0"/>
          </a:xfrm>
          <a:prstGeom prst="line">
            <a:avLst/>
          </a:prstGeom>
          <a:ln w="76200">
            <a:solidFill>
              <a:schemeClr val="accent6">
                <a:hueOff val="61929"/>
                <a:satOff val="10820"/>
                <a:lumOff val="-8848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82" name="Slide Number"/>
          <p:cNvSpPr txBox="1"/>
          <p:nvPr>
            <p:ph type="sldNum" sz="quarter" idx="2"/>
          </p:nvPr>
        </p:nvSpPr>
        <p:spPr>
          <a:xfrm>
            <a:off x="11990323" y="12890500"/>
            <a:ext cx="416053" cy="46710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ection Title"/>
          <p:cNvSpPr txBox="1"/>
          <p:nvPr>
            <p:ph type="title" hasCustomPrompt="1"/>
          </p:nvPr>
        </p:nvSpPr>
        <p:spPr>
          <a:xfrm>
            <a:off x="2086106" y="4292600"/>
            <a:ext cx="20205701" cy="565150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chemeClr val="accent5"/>
                </a:solidFill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90" name="Line"/>
          <p:cNvSpPr/>
          <p:nvPr/>
        </p:nvSpPr>
        <p:spPr>
          <a:xfrm flipV="1">
            <a:off x="762000" y="952499"/>
            <a:ext cx="22860001" cy="2"/>
          </a:xfrm>
          <a:prstGeom prst="line">
            <a:avLst/>
          </a:prstGeom>
          <a:ln w="76200">
            <a:solidFill>
              <a:schemeClr val="accent5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91" name="Line"/>
          <p:cNvSpPr/>
          <p:nvPr/>
        </p:nvSpPr>
        <p:spPr>
          <a:xfrm>
            <a:off x="762000" y="12598400"/>
            <a:ext cx="22860001" cy="0"/>
          </a:xfrm>
          <a:prstGeom prst="line">
            <a:avLst/>
          </a:prstGeom>
          <a:ln w="76200">
            <a:solidFill>
              <a:schemeClr val="accent5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92" name="Slide Number"/>
          <p:cNvSpPr txBox="1"/>
          <p:nvPr>
            <p:ph type="sldNum" sz="quarter" idx="2"/>
          </p:nvPr>
        </p:nvSpPr>
        <p:spPr>
          <a:xfrm>
            <a:off x="11990323" y="12890500"/>
            <a:ext cx="416053" cy="467107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Title Only">
    <p:bg>
      <p:bgPr>
        <a:solidFill>
          <a:srgbClr val="FFF5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Line"/>
          <p:cNvSpPr/>
          <p:nvPr/>
        </p:nvSpPr>
        <p:spPr>
          <a:xfrm flipV="1">
            <a:off x="762000" y="952499"/>
            <a:ext cx="22860003" cy="2"/>
          </a:xfrm>
          <a:prstGeom prst="line">
            <a:avLst/>
          </a:prstGeom>
          <a:ln w="76200">
            <a:solidFill>
              <a:schemeClr val="accent6">
                <a:hueOff val="61929"/>
                <a:satOff val="10820"/>
                <a:lumOff val="-8848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100" name="Line"/>
          <p:cNvSpPr/>
          <p:nvPr/>
        </p:nvSpPr>
        <p:spPr>
          <a:xfrm>
            <a:off x="757217" y="12603828"/>
            <a:ext cx="22862943" cy="1"/>
          </a:xfrm>
          <a:prstGeom prst="line">
            <a:avLst/>
          </a:prstGeom>
          <a:ln w="76200">
            <a:solidFill>
              <a:schemeClr val="accent6">
                <a:hueOff val="61929"/>
                <a:satOff val="10820"/>
                <a:lumOff val="-8848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101" name="Slide Title"/>
          <p:cNvSpPr txBox="1"/>
          <p:nvPr>
            <p:ph type="title" hasCustomPrompt="1"/>
          </p:nvPr>
        </p:nvSpPr>
        <p:spPr>
          <a:xfrm>
            <a:off x="2082800" y="1282700"/>
            <a:ext cx="20205700" cy="1651000"/>
          </a:xfrm>
          <a:prstGeom prst="rect">
            <a:avLst/>
          </a:prstGeom>
        </p:spPr>
        <p:txBody>
          <a:bodyPr/>
          <a:lstStyle>
            <a:lvl1pPr>
              <a:defRPr spc="270" sz="9000">
                <a:solidFill>
                  <a:schemeClr val="accent6"/>
                </a:solidFill>
              </a:defRPr>
            </a:lvl1pPr>
          </a:lstStyle>
          <a:p>
            <a:pPr/>
            <a:r>
              <a:t>Slide Title</a:t>
            </a:r>
          </a:p>
        </p:txBody>
      </p:sp>
      <p:sp>
        <p:nvSpPr>
          <p:cNvPr id="102" name="Slide Number"/>
          <p:cNvSpPr txBox="1"/>
          <p:nvPr>
            <p:ph type="sldNum" sz="quarter" idx="2"/>
          </p:nvPr>
        </p:nvSpPr>
        <p:spPr>
          <a:xfrm>
            <a:off x="11990323" y="12890500"/>
            <a:ext cx="416053" cy="46710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0" showMasterPhAnim="1">
  <p:cSld name="Agenda">
    <p:bg>
      <p:bgPr>
        <a:solidFill>
          <a:srgbClr val="FFF5F2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Agenda Subtitle"/>
          <p:cNvSpPr txBox="1"/>
          <p:nvPr>
            <p:ph type="body" sz="quarter" idx="21" hasCustomPrompt="1"/>
          </p:nvPr>
        </p:nvSpPr>
        <p:spPr>
          <a:xfrm>
            <a:off x="2082800" y="2795091"/>
            <a:ext cx="20205700" cy="605029"/>
          </a:xfrm>
          <a:prstGeom prst="rect">
            <a:avLst/>
          </a:prstGeom>
        </p:spPr>
        <p:txBody>
          <a:bodyPr lIns="0" tIns="0" rIns="0" bIns="0" anchor="ctr"/>
          <a:lstStyle>
            <a:lvl1pPr>
              <a:defRPr>
                <a:solidFill>
                  <a:srgbClr val="8AACB9"/>
                </a:solidFill>
              </a:defRPr>
            </a:lvl1pPr>
          </a:lstStyle>
          <a:p>
            <a:pPr/>
            <a:r>
              <a:t>Agenda Subtitle</a:t>
            </a:r>
          </a:p>
        </p:txBody>
      </p:sp>
      <p:sp>
        <p:nvSpPr>
          <p:cNvPr id="110" name="Body Level One…"/>
          <p:cNvSpPr txBox="1"/>
          <p:nvPr>
            <p:ph type="body" idx="1" hasCustomPrompt="1"/>
          </p:nvPr>
        </p:nvSpPr>
        <p:spPr>
          <a:xfrm>
            <a:off x="2082800" y="4055764"/>
            <a:ext cx="20205700" cy="6731001"/>
          </a:xfrm>
          <a:prstGeom prst="rect">
            <a:avLst/>
          </a:prstGeom>
        </p:spPr>
        <p:txBody>
          <a:bodyPr anchor="t"/>
          <a:lstStyle>
            <a:lvl1pPr marL="177800" indent="-177800" defTabSz="2641600">
              <a:lnSpc>
                <a:spcPct val="100000"/>
              </a:lnSpc>
              <a:spcBef>
                <a:spcPts val="4400"/>
              </a:spcBef>
              <a:tabLst>
                <a:tab pos="5384800" algn="l"/>
              </a:tabLst>
              <a:defRPr spc="0" sz="5000">
                <a:solidFill>
                  <a:schemeClr val="accent1">
                    <a:satOff val="36598"/>
                    <a:lumOff val="-17227"/>
                  </a:schemeClr>
                </a:solidFill>
              </a:defRPr>
            </a:lvl1pPr>
            <a:lvl2pPr marL="177800" indent="279400" defTabSz="2641600">
              <a:lnSpc>
                <a:spcPct val="100000"/>
              </a:lnSpc>
              <a:spcBef>
                <a:spcPts val="4400"/>
              </a:spcBef>
              <a:tabLst>
                <a:tab pos="5384800" algn="l"/>
              </a:tabLst>
              <a:defRPr spc="0" sz="5000">
                <a:solidFill>
                  <a:schemeClr val="accent1">
                    <a:satOff val="36598"/>
                    <a:lumOff val="-17227"/>
                  </a:schemeClr>
                </a:solidFill>
              </a:defRPr>
            </a:lvl2pPr>
            <a:lvl3pPr marL="177800" indent="736600" defTabSz="2641600">
              <a:lnSpc>
                <a:spcPct val="100000"/>
              </a:lnSpc>
              <a:spcBef>
                <a:spcPts val="4400"/>
              </a:spcBef>
              <a:tabLst>
                <a:tab pos="5384800" algn="l"/>
              </a:tabLst>
              <a:defRPr spc="0" sz="5000">
                <a:solidFill>
                  <a:schemeClr val="accent1">
                    <a:satOff val="36598"/>
                    <a:lumOff val="-17227"/>
                  </a:schemeClr>
                </a:solidFill>
              </a:defRPr>
            </a:lvl3pPr>
            <a:lvl4pPr marL="177800" indent="1193800" defTabSz="2641600">
              <a:lnSpc>
                <a:spcPct val="100000"/>
              </a:lnSpc>
              <a:spcBef>
                <a:spcPts val="4400"/>
              </a:spcBef>
              <a:tabLst>
                <a:tab pos="5384800" algn="l"/>
              </a:tabLst>
              <a:defRPr spc="0" sz="5000">
                <a:solidFill>
                  <a:schemeClr val="accent1">
                    <a:satOff val="36598"/>
                    <a:lumOff val="-17227"/>
                  </a:schemeClr>
                </a:solidFill>
              </a:defRPr>
            </a:lvl4pPr>
            <a:lvl5pPr marL="177800" indent="1651000" defTabSz="2641600">
              <a:lnSpc>
                <a:spcPct val="100000"/>
              </a:lnSpc>
              <a:spcBef>
                <a:spcPts val="4400"/>
              </a:spcBef>
              <a:tabLst>
                <a:tab pos="5384800" algn="l"/>
              </a:tabLst>
              <a:defRPr spc="0" sz="5000">
                <a:solidFill>
                  <a:schemeClr val="accent1">
                    <a:satOff val="36598"/>
                    <a:lumOff val="-17227"/>
                  </a:schemeClr>
                </a:solidFill>
              </a:defRPr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1" name="Agenda Title"/>
          <p:cNvSpPr txBox="1"/>
          <p:nvPr>
            <p:ph type="title" hasCustomPrompt="1"/>
          </p:nvPr>
        </p:nvSpPr>
        <p:spPr>
          <a:xfrm>
            <a:off x="2082800" y="1282700"/>
            <a:ext cx="20205700" cy="1651000"/>
          </a:xfrm>
          <a:prstGeom prst="rect">
            <a:avLst/>
          </a:prstGeom>
        </p:spPr>
        <p:txBody>
          <a:bodyPr/>
          <a:lstStyle>
            <a:lvl1pPr>
              <a:defRPr spc="270" sz="9000">
                <a:solidFill>
                  <a:schemeClr val="accent1">
                    <a:satOff val="36598"/>
                    <a:lumOff val="-17227"/>
                  </a:schemeClr>
                </a:solidFill>
              </a:defRPr>
            </a:lvl1pPr>
          </a:lstStyle>
          <a:p>
            <a:pPr/>
            <a:r>
              <a:t>Agenda Title</a:t>
            </a:r>
          </a:p>
        </p:txBody>
      </p:sp>
      <p:sp>
        <p:nvSpPr>
          <p:cNvPr id="112" name="Line"/>
          <p:cNvSpPr/>
          <p:nvPr/>
        </p:nvSpPr>
        <p:spPr>
          <a:xfrm>
            <a:off x="757217" y="12603828"/>
            <a:ext cx="22862943" cy="1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113" name="Line"/>
          <p:cNvSpPr/>
          <p:nvPr/>
        </p:nvSpPr>
        <p:spPr>
          <a:xfrm flipV="1">
            <a:off x="762000" y="952499"/>
            <a:ext cx="22860001" cy="2"/>
          </a:xfrm>
          <a:prstGeom prst="line">
            <a:avLst/>
          </a:prstGeom>
          <a:ln w="76200">
            <a:solidFill>
              <a:schemeClr val="accent1"/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114" name="Slide Number"/>
          <p:cNvSpPr txBox="1"/>
          <p:nvPr>
            <p:ph type="sldNum" sz="quarter" idx="2"/>
          </p:nvPr>
        </p:nvSpPr>
        <p:spPr>
          <a:xfrm>
            <a:off x="11990323" y="12890500"/>
            <a:ext cx="416053" cy="46710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5E5E5E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chemeClr val="accen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esentation Title"/>
          <p:cNvSpPr txBox="1"/>
          <p:nvPr>
            <p:ph type="title" hasCustomPrompt="1"/>
          </p:nvPr>
        </p:nvSpPr>
        <p:spPr>
          <a:xfrm>
            <a:off x="2082800" y="4902200"/>
            <a:ext cx="20205700" cy="3911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Presentation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2082800" y="3495675"/>
            <a:ext cx="20205700" cy="161455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/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Line"/>
          <p:cNvSpPr/>
          <p:nvPr/>
        </p:nvSpPr>
        <p:spPr>
          <a:xfrm flipV="1">
            <a:off x="766879" y="12048066"/>
            <a:ext cx="22850240" cy="12701"/>
          </a:xfrm>
          <a:prstGeom prst="line">
            <a:avLst/>
          </a:prstGeom>
          <a:ln w="76200">
            <a:solidFill>
              <a:schemeClr val="accent1">
                <a:satOff val="36598"/>
                <a:lumOff val="-17227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5" name="Line"/>
          <p:cNvSpPr/>
          <p:nvPr/>
        </p:nvSpPr>
        <p:spPr>
          <a:xfrm>
            <a:off x="766879" y="952500"/>
            <a:ext cx="22850242" cy="0"/>
          </a:xfrm>
          <a:prstGeom prst="line">
            <a:avLst/>
          </a:prstGeom>
          <a:ln w="76200">
            <a:solidFill>
              <a:schemeClr val="accent1">
                <a:satOff val="36598"/>
                <a:lumOff val="-17227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6" name="Line"/>
          <p:cNvSpPr/>
          <p:nvPr/>
        </p:nvSpPr>
        <p:spPr>
          <a:xfrm flipV="1">
            <a:off x="6527799" y="12034558"/>
            <a:ext cx="1" cy="1114983"/>
          </a:xfrm>
          <a:prstGeom prst="line">
            <a:avLst/>
          </a:prstGeom>
          <a:ln w="76200">
            <a:solidFill>
              <a:schemeClr val="accent1">
                <a:satOff val="36598"/>
                <a:lumOff val="-17227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7" name="Line"/>
          <p:cNvSpPr/>
          <p:nvPr/>
        </p:nvSpPr>
        <p:spPr>
          <a:xfrm flipV="1">
            <a:off x="17856201" y="12034558"/>
            <a:ext cx="1" cy="1114983"/>
          </a:xfrm>
          <a:prstGeom prst="line">
            <a:avLst/>
          </a:prstGeom>
          <a:ln w="76200">
            <a:solidFill>
              <a:schemeClr val="accent1">
                <a:satOff val="36598"/>
                <a:lumOff val="-17227"/>
              </a:schemeClr>
            </a:solidFill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8" name="Slide Number"/>
          <p:cNvSpPr txBox="1"/>
          <p:nvPr>
            <p:ph type="sldNum" sz="quarter" idx="2"/>
          </p:nvPr>
        </p:nvSpPr>
        <p:spPr>
          <a:xfrm>
            <a:off x="11988800" y="12890500"/>
            <a:ext cx="416053" cy="467107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pc="0">
                <a:solidFill>
                  <a:srgbClr val="FFFFFF"/>
                </a:solidFill>
                <a:latin typeface="+mn-lt"/>
                <a:ea typeface="+mn-ea"/>
                <a:cs typeface="+mn-cs"/>
                <a:sym typeface="Graphik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330" strike="noStrike" sz="11000" u="none">
          <a:solidFill>
            <a:srgbClr val="FFFFFF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330" strike="noStrike" sz="11000" u="none">
          <a:solidFill>
            <a:srgbClr val="FFFFFF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330" strike="noStrike" sz="11000" u="none">
          <a:solidFill>
            <a:srgbClr val="FFFFFF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330" strike="noStrike" sz="11000" u="none">
          <a:solidFill>
            <a:srgbClr val="FFFFFF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330" strike="noStrike" sz="11000" u="none">
          <a:solidFill>
            <a:srgbClr val="FFFFFF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330" strike="noStrike" sz="11000" u="none">
          <a:solidFill>
            <a:srgbClr val="FFFFFF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330" strike="noStrike" sz="11000" u="none">
          <a:solidFill>
            <a:srgbClr val="FFFFFF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330" strike="noStrike" sz="11000" u="none">
          <a:solidFill>
            <a:srgbClr val="FFFFFF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5842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all" i="0" spc="330" strike="noStrike" sz="11000" u="none">
          <a:solidFill>
            <a:srgbClr val="FFFFFF"/>
          </a:solidFill>
          <a:uFillTx/>
          <a:latin typeface="+mn-lt"/>
          <a:ea typeface="+mn-ea"/>
          <a:cs typeface="+mn-cs"/>
          <a:sym typeface="Graphik"/>
        </a:defRPr>
      </a:lvl9pPr>
    </p:titleStyle>
    <p:bodyStyle>
      <a:lvl1pPr marL="0" marR="0" indent="0" algn="ctr" defTabSz="5842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107" strike="noStrike" sz="3600" u="none">
          <a:solidFill>
            <a:schemeClr val="accent5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5842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107" strike="noStrike" sz="3600" u="none">
          <a:solidFill>
            <a:schemeClr val="accent5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5842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107" strike="noStrike" sz="3600" u="none">
          <a:solidFill>
            <a:schemeClr val="accent5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5842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107" strike="noStrike" sz="3600" u="none">
          <a:solidFill>
            <a:schemeClr val="accent5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5842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107" strike="noStrike" sz="3600" u="none">
          <a:solidFill>
            <a:schemeClr val="accent5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5842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107" strike="noStrike" sz="3600" u="none">
          <a:solidFill>
            <a:schemeClr val="accent5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5842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107" strike="noStrike" sz="3600" u="none">
          <a:solidFill>
            <a:schemeClr val="accent5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5842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107" strike="noStrike" sz="3600" u="none">
          <a:solidFill>
            <a:schemeClr val="accent5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584200" rtl="0" latinLnBrk="0">
        <a:lnSpc>
          <a:spcPct val="12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107" strike="noStrike" sz="3600" u="none">
          <a:solidFill>
            <a:schemeClr val="accent5"/>
          </a:solidFill>
          <a:uFillTx/>
          <a:latin typeface="+mn-lt"/>
          <a:ea typeface="+mn-ea"/>
          <a:cs typeface="+mn-cs"/>
          <a:sym typeface="Graphik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200" u="none">
          <a:solidFill>
            <a:schemeClr val="tx1"/>
          </a:solidFill>
          <a:uFillTx/>
          <a:latin typeface="+mn-lt"/>
          <a:ea typeface="+mn-ea"/>
          <a:cs typeface="+mn-cs"/>
          <a:sym typeface="Graphik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hyperlink" Target="https://notebooklm.google.com/notebook/5d83f1e2-dcb7-4792-9b70-e42b7a7ce7b1/audio" TargetMode="External"/><Relationship Id="rId3" Type="http://schemas.openxmlformats.org/officeDocument/2006/relationships/image" Target="../media/image2.png"/><Relationship Id="rId4" Type="http://schemas.openxmlformats.org/officeDocument/2006/relationships/image" Target="../media/image3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5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4. Dezember, 2024"/>
          <p:cNvSpPr txBox="1"/>
          <p:nvPr>
            <p:ph type="body" idx="21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4. Dezember, 2024</a:t>
            </a:r>
          </a:p>
        </p:txBody>
      </p:sp>
      <p:sp>
        <p:nvSpPr>
          <p:cNvPr id="181" name="Osnabrück"/>
          <p:cNvSpPr txBox="1"/>
          <p:nvPr>
            <p:ph type="body" idx="22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Osnabrück </a:t>
            </a:r>
          </a:p>
        </p:txBody>
      </p:sp>
      <p:sp>
        <p:nvSpPr>
          <p:cNvPr id="182" name="Frank Lauterbach, Ella Dovhaniuk"/>
          <p:cNvSpPr txBox="1"/>
          <p:nvPr>
            <p:ph type="body" idx="23"/>
          </p:nvPr>
        </p:nvSpPr>
        <p:spPr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/>
          <a:lstStyle/>
          <a:p>
            <a:pPr/>
            <a:r>
              <a:t>Frank Lauterbach, Ella Dovhaniuk</a:t>
            </a:r>
          </a:p>
        </p:txBody>
      </p:sp>
      <p:sp>
        <p:nvSpPr>
          <p:cNvPr id="183" name="Durch verantwortungsvollen Einsatz von KI Hörverständnis und Schreibfähigkeiten verbessern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>
            <a:lvl1pPr defTabSz="391414">
              <a:defRPr spc="221" sz="7370"/>
            </a:lvl1pPr>
          </a:lstStyle>
          <a:p>
            <a:pPr/>
            <a:r>
              <a:t>Durch verantwortungsvollen Einsatz von KI Hörverständnis und Schreibfähigkeiten verbessern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Kontext…"/>
          <p:cNvSpPr txBox="1"/>
          <p:nvPr>
            <p:ph type="body" sz="half" idx="1"/>
          </p:nvPr>
        </p:nvSpPr>
        <p:spPr>
          <a:xfrm>
            <a:off x="2082800" y="4207933"/>
            <a:ext cx="20207127" cy="6282059"/>
          </a:xfrm>
          <a:prstGeom prst="rect">
            <a:avLst/>
          </a:prstGeom>
        </p:spPr>
        <p:txBody>
          <a:bodyPr/>
          <a:lstStyle/>
          <a:p>
            <a:pPr marL="1092200" indent="-952500">
              <a:buClr>
                <a:schemeClr val="accent1">
                  <a:satOff val="36598"/>
                  <a:lumOff val="-17227"/>
                </a:schemeClr>
              </a:buClr>
              <a:buFont typeface="Helvetica Neue"/>
              <a:buChar char="✓"/>
              <a:defRPr spc="44" sz="4400"/>
            </a:pPr>
            <a:r>
              <a:t>Kontext</a:t>
            </a:r>
          </a:p>
          <a:p>
            <a:pPr marL="1092200" indent="-952500">
              <a:buClr>
                <a:schemeClr val="accent1">
                  <a:satOff val="36598"/>
                  <a:lumOff val="-17227"/>
                </a:schemeClr>
              </a:buClr>
              <a:buFont typeface="Helvetica Neue"/>
              <a:buChar char="✓"/>
              <a:defRPr spc="44" sz="4400"/>
            </a:pPr>
            <a:r>
              <a:t>Die Wahl des Tools</a:t>
            </a:r>
          </a:p>
          <a:p>
            <a:pPr marL="1092200" indent="-952500">
              <a:buClr>
                <a:schemeClr val="accent1">
                  <a:satOff val="36598"/>
                  <a:lumOff val="-17227"/>
                </a:schemeClr>
              </a:buClr>
              <a:buFont typeface="Helvetica Neue"/>
              <a:buChar char="✓"/>
              <a:defRPr spc="44" sz="4400"/>
            </a:pPr>
            <a:r>
              <a:t>Das Feedback von den Studierenden</a:t>
            </a:r>
          </a:p>
          <a:p>
            <a:pPr marL="1092200" indent="-952500">
              <a:buClr>
                <a:schemeClr val="accent1">
                  <a:satOff val="36598"/>
                  <a:lumOff val="-17227"/>
                </a:schemeClr>
              </a:buClr>
              <a:buFont typeface="Helvetica Neue"/>
              <a:buChar char="✓"/>
              <a:defRPr spc="44" sz="4400"/>
            </a:pPr>
            <a:r>
              <a:t>Reflexion des Ansatzes</a:t>
            </a:r>
          </a:p>
          <a:p>
            <a:pPr marL="1092200" indent="-952500">
              <a:buClr>
                <a:schemeClr val="accent1">
                  <a:satOff val="36598"/>
                  <a:lumOff val="-17227"/>
                </a:schemeClr>
              </a:buClr>
              <a:buFont typeface="Helvetica Neue"/>
              <a:buChar char="✓"/>
              <a:defRPr spc="44" sz="4400"/>
            </a:pPr>
            <a:r>
              <a:t>Tipps für Kolleginnen und Kollegen</a:t>
            </a:r>
          </a:p>
        </p:txBody>
      </p:sp>
      <p:sp>
        <p:nvSpPr>
          <p:cNvPr id="186" name="Inhal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Inhalt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Fokus: Akademische und nicht-akademische Register verstehen. Zielgruppe: Universitätsstudenten, Niveau B2.…"/>
          <p:cNvSpPr txBox="1"/>
          <p:nvPr>
            <p:ph type="body" idx="1"/>
          </p:nvPr>
        </p:nvSpPr>
        <p:spPr>
          <a:xfrm>
            <a:off x="2082800" y="3079036"/>
            <a:ext cx="20207127" cy="9848745"/>
          </a:xfrm>
          <a:prstGeom prst="rect">
            <a:avLst/>
          </a:prstGeom>
        </p:spPr>
        <p:txBody>
          <a:bodyPr/>
          <a:lstStyle/>
          <a:p>
            <a:pPr marL="0" indent="0">
              <a:lnSpc>
                <a:spcPct val="150000"/>
              </a:lnSpc>
              <a:buSzTx/>
              <a:buNone/>
              <a:defRPr spc="45" sz="4600"/>
            </a:pPr>
            <a:r>
              <a:rPr u="sng"/>
              <a:t>Fokus</a:t>
            </a:r>
            <a:r>
              <a:t>: Akademische und nicht-akademische Register verstehen. </a:t>
            </a:r>
            <a:r>
              <a:rPr u="sng"/>
              <a:t>Zielgruppe</a:t>
            </a:r>
            <a:r>
              <a:t>: Universitätsstudenten, Niveau B2.</a:t>
            </a:r>
          </a:p>
          <a:p>
            <a:pPr marL="0" indent="0">
              <a:lnSpc>
                <a:spcPct val="150000"/>
              </a:lnSpc>
              <a:buSzTx/>
              <a:buNone/>
              <a:defRPr spc="45" sz="4600"/>
            </a:pPr>
            <a:r>
              <a:rPr u="sng"/>
              <a:t>Ziel der Lehrveranstaltung</a:t>
            </a:r>
            <a:r>
              <a:t>: Erkennen von Schlüsselvokabeln und Anfertigen von Notizen beim Hören eines von der KI erstellten Podcasts über linguistische Register.</a:t>
            </a:r>
          </a:p>
          <a:p>
            <a:pPr marL="0" indent="0">
              <a:lnSpc>
                <a:spcPct val="150000"/>
              </a:lnSpc>
              <a:buSzTx/>
              <a:buNone/>
              <a:defRPr spc="45" sz="4600"/>
            </a:pPr>
            <a:r>
              <a:rPr u="sng"/>
              <a:t>Verwendete Materialien</a:t>
            </a:r>
            <a:r>
              <a:t>: Artikel zur Podcast-Erstellung, KI-Podcast-Generator.</a:t>
            </a:r>
          </a:p>
        </p:txBody>
      </p:sp>
      <p:sp>
        <p:nvSpPr>
          <p:cNvPr id="189" name="Kontext"/>
          <p:cNvSpPr txBox="1"/>
          <p:nvPr>
            <p:ph type="title"/>
          </p:nvPr>
        </p:nvSpPr>
        <p:spPr>
          <a:xfrm>
            <a:off x="2088436" y="1209963"/>
            <a:ext cx="20207128" cy="1649711"/>
          </a:xfrm>
          <a:prstGeom prst="rect">
            <a:avLst/>
          </a:prstGeom>
        </p:spPr>
        <p:txBody>
          <a:bodyPr/>
          <a:lstStyle/>
          <a:p>
            <a:pPr/>
            <a:r>
              <a:t>Kontext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Slide bullet text"/>
          <p:cNvSpPr txBox="1"/>
          <p:nvPr>
            <p:ph type="body" sz="half" idx="1"/>
          </p:nvPr>
        </p:nvSpPr>
        <p:spPr>
          <a:prstGeom prst="rect">
            <a:avLst/>
          </a:prstGeom>
        </p:spPr>
        <p:txBody>
          <a:bodyPr/>
          <a:lstStyle/>
          <a:p>
            <a:pPr marL="1092200" indent="-952500">
              <a:buClr>
                <a:srgbClr val="ECECEC"/>
              </a:buClr>
              <a:buFont typeface="Helvetica Neue"/>
              <a:buChar char="•"/>
            </a:pPr>
          </a:p>
        </p:txBody>
      </p:sp>
      <p:pic>
        <p:nvPicPr>
          <p:cNvPr id="192" name="Untitled 24.jpg" descr="Untitled 24.jp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881228" y="5343504"/>
            <a:ext cx="12712185" cy="6892724"/>
          </a:xfrm>
          <a:prstGeom prst="rect">
            <a:avLst/>
          </a:prstGeom>
          <a:ln w="12700">
            <a:miter lim="400000"/>
          </a:ln>
        </p:spPr>
      </p:pic>
      <p:sp>
        <p:nvSpPr>
          <p:cNvPr id="193" name="Regeln für die Verwendung von KI im Kur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03097">
              <a:defRPr spc="186" sz="6210"/>
            </a:lvl1pPr>
          </a:lstStyle>
          <a:p>
            <a:pPr/>
            <a:r>
              <a:t>Regeln für die Verwendung von KI im Kurs</a:t>
            </a:r>
          </a:p>
        </p:txBody>
      </p:sp>
      <p:pic>
        <p:nvPicPr>
          <p:cNvPr id="194" name="Untitled 23.jpg" descr="Untitled 23.jp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53804" y="3037826"/>
            <a:ext cx="12454295" cy="804631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Article for podcast generation…"/>
          <p:cNvSpPr txBox="1"/>
          <p:nvPr>
            <p:ph type="body" idx="1"/>
          </p:nvPr>
        </p:nvSpPr>
        <p:spPr>
          <a:xfrm>
            <a:off x="197701" y="3005035"/>
            <a:ext cx="23039171" cy="9488068"/>
          </a:xfrm>
          <a:prstGeom prst="rect">
            <a:avLst/>
          </a:prstGeom>
        </p:spPr>
        <p:txBody>
          <a:bodyPr/>
          <a:lstStyle/>
          <a:p>
            <a:pPr marL="1015746" indent="-885825" defTabSz="330708">
              <a:spcBef>
                <a:spcPts val="3900"/>
              </a:spcBef>
              <a:buClr>
                <a:srgbClr val="ECECEC"/>
              </a:buClr>
              <a:buFont typeface="Helvetica Neue"/>
              <a:buChar char="•"/>
              <a:defRPr spc="33" sz="3348"/>
            </a:pPr>
          </a:p>
          <a:p>
            <a:pPr marL="1015746" indent="-885825" defTabSz="330708">
              <a:spcBef>
                <a:spcPts val="3900"/>
              </a:spcBef>
              <a:buClr>
                <a:srgbClr val="ECECEC"/>
              </a:buClr>
              <a:buFont typeface="Helvetica Neue"/>
              <a:buChar char="•"/>
              <a:defRPr spc="40" sz="4092"/>
            </a:pPr>
            <a:r>
              <a:t>Article for podcast generation </a:t>
            </a:r>
          </a:p>
          <a:p>
            <a:pPr marL="1015746" indent="-885825" defTabSz="330708">
              <a:spcBef>
                <a:spcPts val="3900"/>
              </a:spcBef>
              <a:buClr>
                <a:srgbClr val="ECECEC"/>
              </a:buClr>
              <a:buFont typeface="Helvetica Neue"/>
              <a:buChar char="•"/>
              <a:defRPr spc="33" sz="3348"/>
            </a:pPr>
          </a:p>
          <a:p>
            <a:pPr marL="1015746" indent="-885825" defTabSz="330708">
              <a:spcBef>
                <a:spcPts val="3900"/>
              </a:spcBef>
              <a:buClr>
                <a:srgbClr val="ECECEC"/>
              </a:buClr>
              <a:buFont typeface="Helvetica Neue"/>
              <a:buChar char="•"/>
              <a:defRPr spc="33" sz="3348"/>
            </a:pPr>
          </a:p>
          <a:p>
            <a:pPr marL="1015746" indent="-885825" defTabSz="330708">
              <a:spcBef>
                <a:spcPts val="3900"/>
              </a:spcBef>
              <a:buClr>
                <a:srgbClr val="ECECEC"/>
              </a:buClr>
              <a:buFont typeface="Helvetica Neue"/>
              <a:buChar char="•"/>
              <a:defRPr spc="40" sz="4092"/>
            </a:pPr>
            <a:r>
              <a:t>AI tool: NotebookLM</a:t>
            </a:r>
          </a:p>
          <a:p>
            <a:pPr marL="1015746" indent="-885825" defTabSz="330708">
              <a:spcBef>
                <a:spcPts val="3900"/>
              </a:spcBef>
              <a:buClr>
                <a:srgbClr val="ECECEC"/>
              </a:buClr>
              <a:buFont typeface="Helvetica Neue"/>
              <a:buChar char="•"/>
              <a:defRPr spc="33" sz="3348"/>
            </a:pPr>
            <a:r>
              <a:t>                                                        </a:t>
            </a:r>
          </a:p>
          <a:p>
            <a:pPr marL="1015746" indent="-885825" defTabSz="330708">
              <a:spcBef>
                <a:spcPts val="3900"/>
              </a:spcBef>
              <a:buClr>
                <a:srgbClr val="ECECEC"/>
              </a:buClr>
              <a:buFont typeface="Helvetica Neue"/>
              <a:buChar char="•"/>
              <a:defRPr spc="33" sz="3348"/>
            </a:pPr>
          </a:p>
          <a:p>
            <a:pPr marL="1015746" indent="-885825" defTabSz="330708">
              <a:spcBef>
                <a:spcPts val="3900"/>
              </a:spcBef>
              <a:buClr>
                <a:srgbClr val="ECECEC"/>
              </a:buClr>
              <a:buFont typeface="Helvetica Neue"/>
              <a:buChar char="•"/>
              <a:defRPr spc="33" sz="3348"/>
            </a:pPr>
            <a:r>
              <a:t>Podcast: </a:t>
            </a:r>
            <a:r>
              <a:rPr u="sng">
                <a:hlinkClick r:id="rId2" invalidUrl="" action="" tgtFrame="" tooltip="" history="1" highlightClick="0" endSnd="0"/>
              </a:rPr>
              <a:t>https://notebooklm.google.com/notebook/5d83f1e2-dcb7-4792-9b70-e42b7a7ce7b1/audio</a:t>
            </a:r>
          </a:p>
        </p:txBody>
      </p:sp>
      <p:sp>
        <p:nvSpPr>
          <p:cNvPr id="197" name="Die Wahl des Tools"/>
          <p:cNvSpPr txBox="1"/>
          <p:nvPr>
            <p:ph type="title"/>
          </p:nvPr>
        </p:nvSpPr>
        <p:spPr>
          <a:xfrm>
            <a:off x="2088436" y="1128103"/>
            <a:ext cx="20207128" cy="1649711"/>
          </a:xfrm>
          <a:prstGeom prst="rect">
            <a:avLst/>
          </a:prstGeom>
        </p:spPr>
        <p:txBody>
          <a:bodyPr/>
          <a:lstStyle/>
          <a:p>
            <a:pPr/>
            <a:r>
              <a:t>Die Wahl des Tools</a:t>
            </a:r>
          </a:p>
        </p:txBody>
      </p:sp>
      <p:pic>
        <p:nvPicPr>
          <p:cNvPr id="198" name="Screenshot 2024-12-03 at 09.26.27.png" descr="Screenshot 2024-12-03 at 09.26.27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3046824" y="2915316"/>
            <a:ext cx="9359901" cy="3860801"/>
          </a:xfrm>
          <a:prstGeom prst="rect">
            <a:avLst/>
          </a:prstGeom>
          <a:ln w="12700">
            <a:miter lim="400000"/>
          </a:ln>
        </p:spPr>
      </p:pic>
      <p:pic>
        <p:nvPicPr>
          <p:cNvPr id="199" name="Screenshot 2024-12-03 at 09.25.46.png" descr="Screenshot 2024-12-03 at 09.25.46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11274382" y="6335350"/>
            <a:ext cx="7260673" cy="4450089"/>
          </a:xfrm>
          <a:prstGeom prst="rect">
            <a:avLst/>
          </a:prstGeom>
          <a:ln w="12700">
            <a:miter lim="400000"/>
          </a:ln>
        </p:spPr>
      </p:pic>
      <p:sp>
        <p:nvSpPr>
          <p:cNvPr id="200" name="Arrow"/>
          <p:cNvSpPr/>
          <p:nvPr/>
        </p:nvSpPr>
        <p:spPr>
          <a:xfrm>
            <a:off x="9400591" y="3998880"/>
            <a:ext cx="3521660" cy="1270001"/>
          </a:xfrm>
          <a:prstGeom prst="rightArrow">
            <a:avLst>
              <a:gd name="adj1" fmla="val 32000"/>
              <a:gd name="adj2" fmla="val 64000"/>
            </a:avLst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201" name="Arrow"/>
          <p:cNvSpPr/>
          <p:nvPr/>
        </p:nvSpPr>
        <p:spPr>
          <a:xfrm>
            <a:off x="7276396" y="7301250"/>
            <a:ext cx="3521660" cy="1270001"/>
          </a:xfrm>
          <a:prstGeom prst="rightArrow">
            <a:avLst>
              <a:gd name="adj1" fmla="val 32000"/>
              <a:gd name="adj2" fmla="val 64000"/>
            </a:avLst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Das Feedback von den Studierende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73201">
              <a:defRPr spc="218" sz="7290"/>
            </a:lvl1pPr>
          </a:lstStyle>
          <a:p>
            <a:pPr/>
            <a:r>
              <a:t>Das Feedback von den Studierenden</a:t>
            </a:r>
          </a:p>
        </p:txBody>
      </p:sp>
      <p:sp>
        <p:nvSpPr>
          <p:cNvPr id="204" name="Das Feedback der Studierenden zeigte ein hohes Engagement.…"/>
          <p:cNvSpPr txBox="1"/>
          <p:nvPr>
            <p:ph type="body" idx="1"/>
          </p:nvPr>
        </p:nvSpPr>
        <p:spPr>
          <a:xfrm>
            <a:off x="2082800" y="2723810"/>
            <a:ext cx="20207127" cy="7753482"/>
          </a:xfrm>
          <a:prstGeom prst="rect">
            <a:avLst/>
          </a:prstGeom>
        </p:spPr>
        <p:txBody>
          <a:bodyPr/>
          <a:lstStyle/>
          <a:p>
            <a:pPr marL="1059434" indent="-923925" defTabSz="344931">
              <a:spcBef>
                <a:spcPts val="4100"/>
              </a:spcBef>
              <a:buClr>
                <a:srgbClr val="ECECEC"/>
              </a:buClr>
              <a:buFont typeface="Helvetica Neue"/>
              <a:buChar char="•"/>
              <a:defRPr spc="44" sz="4462"/>
            </a:pPr>
            <a:endParaRPr>
              <a:solidFill>
                <a:srgbClr val="ECECEC"/>
              </a:solidFill>
            </a:endParaRPr>
          </a:p>
          <a:p>
            <a:pPr marL="615949" indent="-615949" defTabSz="344931">
              <a:lnSpc>
                <a:spcPct val="150000"/>
              </a:lnSpc>
              <a:spcBef>
                <a:spcPts val="4100"/>
              </a:spcBef>
              <a:buBlip>
                <a:blip r:embed="rId2"/>
              </a:buBlip>
              <a:defRPr spc="44" sz="4462"/>
            </a:pPr>
            <a:r>
              <a:t>Das Feedback der Studierenden zeigte ein hohes Engagement.</a:t>
            </a:r>
            <a:endParaRPr>
              <a:solidFill>
                <a:srgbClr val="ECECEC"/>
              </a:solidFill>
            </a:endParaRPr>
          </a:p>
          <a:p>
            <a:pPr marL="615949" indent="-615949" defTabSz="344931">
              <a:lnSpc>
                <a:spcPct val="150000"/>
              </a:lnSpc>
              <a:spcBef>
                <a:spcPts val="4100"/>
              </a:spcBef>
              <a:buBlip>
                <a:blip r:embed="rId2"/>
              </a:buBlip>
              <a:defRPr spc="44" sz="4462"/>
            </a:pPr>
            <a:r>
              <a:t>Viele waren begeistert von der Arbeit mit KI-generierten Inhalten und hielten sie für innovativ und relevant.</a:t>
            </a:r>
          </a:p>
          <a:p>
            <a:pPr marL="615949" indent="-615949" defTabSz="344931">
              <a:lnSpc>
                <a:spcPct val="150000"/>
              </a:lnSpc>
              <a:spcBef>
                <a:spcPts val="4100"/>
              </a:spcBef>
              <a:buBlip>
                <a:blip r:embed="rId2"/>
              </a:buBlip>
              <a:defRPr spc="44" sz="4462"/>
            </a:pPr>
            <a:r>
              <a:t>Sie schätzten die Klarheit und das Tempo des Podcasts für ihre Lernzwecke.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Spannender, moderner Kontext für das Vokabellernen…"/>
          <p:cNvSpPr txBox="1"/>
          <p:nvPr>
            <p:ph type="body" idx="1"/>
          </p:nvPr>
        </p:nvSpPr>
        <p:spPr>
          <a:xfrm>
            <a:off x="1514076" y="4195233"/>
            <a:ext cx="21665777" cy="8268908"/>
          </a:xfrm>
          <a:prstGeom prst="rect">
            <a:avLst/>
          </a:prstGeom>
        </p:spPr>
        <p:txBody>
          <a:bodyPr/>
          <a:lstStyle/>
          <a:p>
            <a:pPr marL="368300" indent="-228600">
              <a:lnSpc>
                <a:spcPct val="150000"/>
              </a:lnSpc>
              <a:buClr>
                <a:srgbClr val="ECECEC"/>
              </a:buClr>
              <a:buSzPct val="51000"/>
              <a:buFont typeface="Helvetica Neue"/>
              <a:buBlip>
                <a:blip r:embed="rId2"/>
              </a:buBlip>
              <a:defRPr spc="42" sz="4200"/>
            </a:pPr>
            <a:r>
              <a:t>Spannender, moderner Kontext für das Vokabellernen</a:t>
            </a:r>
          </a:p>
          <a:p>
            <a:pPr marL="368300" indent="-228600">
              <a:lnSpc>
                <a:spcPct val="150000"/>
              </a:lnSpc>
              <a:buClr>
                <a:srgbClr val="ECECEC"/>
              </a:buClr>
              <a:buSzPct val="51000"/>
              <a:buFont typeface="Helvetica Neue"/>
              <a:buBlip>
                <a:blip r:embed="rId2"/>
              </a:buBlip>
              <a:defRPr spc="42" sz="4200"/>
            </a:pPr>
            <a:r>
              <a:t>Ermutigung der Studierenden, sich kreativ mit Sprache auseinanderzusetzen</a:t>
            </a:r>
          </a:p>
          <a:p>
            <a:pPr marL="368300" indent="-228600">
              <a:lnSpc>
                <a:spcPct val="150000"/>
              </a:lnSpc>
              <a:buClr>
                <a:srgbClr val="ECECEC"/>
              </a:buClr>
              <a:buSzPct val="51000"/>
              <a:buFont typeface="Helvetica Neue"/>
              <a:buBlip>
                <a:blip r:embed="rId2"/>
              </a:buBlip>
              <a:defRPr spc="42" sz="4200"/>
            </a:pPr>
            <a:r>
              <a:t>Verlagerung auf interaktive, technikgestützte Lehrmethoden</a:t>
            </a:r>
          </a:p>
          <a:p>
            <a:pPr marL="368300" indent="-228600">
              <a:lnSpc>
                <a:spcPct val="150000"/>
              </a:lnSpc>
              <a:buClr>
                <a:srgbClr val="ECECEC"/>
              </a:buClr>
              <a:buSzPct val="51000"/>
              <a:buFont typeface="Helvetica Neue"/>
              <a:buBlip>
                <a:blip r:embed="rId2"/>
              </a:buBlip>
              <a:defRPr spc="42" sz="4200"/>
            </a:pPr>
            <a:r>
              <a:t>Bedeutung der Flexibilität bei der Integration innovativer Werkzeuge</a:t>
            </a:r>
          </a:p>
          <a:p>
            <a:pPr marL="368300" indent="-228600">
              <a:lnSpc>
                <a:spcPct val="150000"/>
              </a:lnSpc>
              <a:buClr>
                <a:srgbClr val="ECECEC"/>
              </a:buClr>
              <a:buSzPct val="51000"/>
              <a:buFont typeface="Helvetica Neue"/>
              <a:buBlip>
                <a:blip r:embed="rId2"/>
              </a:buBlip>
              <a:defRPr spc="42" sz="4200"/>
            </a:pPr>
            <a:r>
              <a:t>Verstärkte Zusammenarbeit zwischen Studierenden</a:t>
            </a:r>
          </a:p>
        </p:txBody>
      </p:sp>
      <p:sp>
        <p:nvSpPr>
          <p:cNvPr id="207" name="Reflexion des Ansatzes Warum dieser Ansatz? — aber warum nicht?"/>
          <p:cNvSpPr txBox="1"/>
          <p:nvPr>
            <p:ph type="title"/>
          </p:nvPr>
        </p:nvSpPr>
        <p:spPr>
          <a:xfrm>
            <a:off x="2088436" y="927248"/>
            <a:ext cx="20207128" cy="2810946"/>
          </a:xfrm>
          <a:prstGeom prst="rect">
            <a:avLst/>
          </a:prstGeom>
        </p:spPr>
        <p:txBody>
          <a:bodyPr/>
          <a:lstStyle/>
          <a:p>
            <a:pPr defTabSz="543305">
              <a:defRPr spc="251" sz="8370"/>
            </a:pPr>
            <a:r>
              <a:t>Reflexion des Ansatzes</a:t>
            </a:r>
            <a:br/>
            <a:r>
              <a:rPr b="0" i="1" spc="119" sz="3999"/>
              <a:t>Warum dieser Ansatz? — aber warum nicht?</a:t>
            </a:r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Slide bullet text"/>
          <p:cNvSpPr txBox="1"/>
          <p:nvPr>
            <p:ph type="body" idx="1"/>
          </p:nvPr>
        </p:nvSpPr>
        <p:spPr>
          <a:xfrm>
            <a:off x="404122" y="2724664"/>
            <a:ext cx="23371668" cy="9548401"/>
          </a:xfrm>
          <a:prstGeom prst="rect">
            <a:avLst/>
          </a:prstGeom>
        </p:spPr>
        <p:txBody>
          <a:bodyPr/>
          <a:lstStyle/>
          <a:p>
            <a:pPr marL="1092200" indent="-952500">
              <a:buClr>
                <a:srgbClr val="ECECEC"/>
              </a:buClr>
              <a:buFont typeface="Helvetica Neue"/>
              <a:buChar char="•"/>
            </a:pPr>
          </a:p>
        </p:txBody>
      </p:sp>
      <p:sp>
        <p:nvSpPr>
          <p:cNvPr id="210" name="Tipps für Kolleginnen und Kollegen"/>
          <p:cNvSpPr txBox="1"/>
          <p:nvPr>
            <p:ph type="title"/>
          </p:nvPr>
        </p:nvSpPr>
        <p:spPr>
          <a:xfrm>
            <a:off x="2088436" y="1282700"/>
            <a:ext cx="20207128" cy="1390064"/>
          </a:xfrm>
          <a:prstGeom prst="rect">
            <a:avLst/>
          </a:prstGeom>
        </p:spPr>
        <p:txBody>
          <a:bodyPr/>
          <a:lstStyle>
            <a:lvl1pPr defTabSz="467359">
              <a:defRPr spc="215" sz="7200"/>
            </a:lvl1pPr>
          </a:lstStyle>
          <a:p>
            <a:pPr/>
            <a:r>
              <a:t>Tipps für Kolleginnen und Kollegen</a:t>
            </a:r>
          </a:p>
        </p:txBody>
      </p:sp>
      <p:sp>
        <p:nvSpPr>
          <p:cNvPr id="211" name="Oval"/>
          <p:cNvSpPr/>
          <p:nvPr/>
        </p:nvSpPr>
        <p:spPr>
          <a:xfrm>
            <a:off x="1138877" y="3956500"/>
            <a:ext cx="5165809" cy="2866646"/>
          </a:xfrm>
          <a:prstGeom prst="wedgeEllipseCallout">
            <a:avLst>
              <a:gd name="adj1" fmla="val -29307"/>
              <a:gd name="adj2" fmla="val 39772"/>
            </a:avLst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212" name="Regeln für  Erfahrung mit verschiedenen AI-Tools"/>
          <p:cNvSpPr txBox="1"/>
          <p:nvPr/>
        </p:nvSpPr>
        <p:spPr>
          <a:xfrm>
            <a:off x="1546563" y="4455034"/>
            <a:ext cx="4909719" cy="2777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spcBef>
                <a:spcPts val="4300"/>
              </a:spcBef>
              <a:defRPr b="1" spc="32" sz="3200">
                <a:solidFill>
                  <a:srgbClr val="FFFFFF"/>
                </a:solidFill>
                <a:latin typeface="+mn-lt"/>
                <a:ea typeface="+mn-ea"/>
                <a:cs typeface="+mn-cs"/>
                <a:sym typeface="Graphik"/>
              </a:defRPr>
            </a:lvl1pPr>
          </a:lstStyle>
          <a:p>
            <a:pPr/>
            <a:r>
              <a:t>Regeln für  Erfahrung mit verschiedenen AI-Tools</a:t>
            </a:r>
          </a:p>
        </p:txBody>
      </p:sp>
      <p:sp>
        <p:nvSpPr>
          <p:cNvPr id="213" name="Oval"/>
          <p:cNvSpPr/>
          <p:nvPr/>
        </p:nvSpPr>
        <p:spPr>
          <a:xfrm>
            <a:off x="13104881" y="5305362"/>
            <a:ext cx="5317432" cy="2945605"/>
          </a:xfrm>
          <a:prstGeom prst="wedgeEllipseCallout">
            <a:avLst>
              <a:gd name="adj1" fmla="val -32878"/>
              <a:gd name="adj2" fmla="val 36362"/>
            </a:avLst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214" name="Quote Bubble"/>
          <p:cNvSpPr/>
          <p:nvPr/>
        </p:nvSpPr>
        <p:spPr>
          <a:xfrm>
            <a:off x="9533334" y="8217613"/>
            <a:ext cx="5317432" cy="2945605"/>
          </a:xfrm>
          <a:prstGeom prst="wedgeEllipseCallout">
            <a:avLst>
              <a:gd name="adj1" fmla="val -34281"/>
              <a:gd name="adj2" fmla="val 37214"/>
            </a:avLst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215" name="Oval"/>
          <p:cNvSpPr/>
          <p:nvPr/>
        </p:nvSpPr>
        <p:spPr>
          <a:xfrm>
            <a:off x="4973230" y="6146444"/>
            <a:ext cx="5317432" cy="2945604"/>
          </a:xfrm>
          <a:prstGeom prst="wedgeEllipseCallout">
            <a:avLst>
              <a:gd name="adj1" fmla="val -25322"/>
              <a:gd name="adj2" fmla="val 38342"/>
            </a:avLst>
          </a:prstGeom>
          <a:solidFill>
            <a:schemeClr val="accent1"/>
          </a:solidFill>
          <a:ln w="12700">
            <a:miter lim="400000"/>
          </a:ln>
        </p:spPr>
        <p:txBody>
          <a:bodyPr lIns="50800" tIns="50800" rIns="50800" bIns="50800" anchor="ctr"/>
          <a:lstStyle/>
          <a:p>
            <a:pPr defTabSz="825500">
              <a:defRPr spc="0" sz="3200">
                <a:solidFill>
                  <a:srgbClr val="000000"/>
                </a:solidFill>
              </a:defRPr>
            </a:pPr>
          </a:p>
        </p:txBody>
      </p:sp>
      <p:sp>
        <p:nvSpPr>
          <p:cNvPr id="216" name="Immer auf dem Laufenden bleiben"/>
          <p:cNvSpPr/>
          <p:nvPr/>
        </p:nvSpPr>
        <p:spPr>
          <a:xfrm>
            <a:off x="17773150" y="7399562"/>
            <a:ext cx="5317431" cy="2945604"/>
          </a:xfrm>
          <a:prstGeom prst="wedgeEllipseCallout">
            <a:avLst>
              <a:gd name="adj1" fmla="val -33717"/>
              <a:gd name="adj2" fmla="val 36051"/>
            </a:avLst>
          </a:prstGeom>
          <a:solidFill>
            <a:schemeClr val="accent1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spcBef>
                <a:spcPts val="4300"/>
              </a:spcBef>
              <a:defRPr b="1" spc="36" sz="3600">
                <a:solidFill>
                  <a:srgbClr val="FFFFFF"/>
                </a:solidFill>
                <a:latin typeface="+mn-lt"/>
                <a:ea typeface="+mn-ea"/>
                <a:cs typeface="+mn-cs"/>
                <a:sym typeface="Graphik"/>
              </a:defRPr>
            </a:lvl1pPr>
          </a:lstStyle>
          <a:p>
            <a:pPr/>
            <a:r>
              <a:t>Immer auf dem Laufenden bleiben</a:t>
            </a:r>
          </a:p>
        </p:txBody>
      </p:sp>
      <p:sp>
        <p:nvSpPr>
          <p:cNvPr id="217" name="Regelmäßiges Feedback von Studierenden"/>
          <p:cNvSpPr txBox="1"/>
          <p:nvPr/>
        </p:nvSpPr>
        <p:spPr>
          <a:xfrm>
            <a:off x="13972198" y="5680452"/>
            <a:ext cx="4909719" cy="27772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>
            <a:lvl1pPr algn="l">
              <a:spcBef>
                <a:spcPts val="4300"/>
              </a:spcBef>
              <a:defRPr b="1" spc="32" sz="3200">
                <a:solidFill>
                  <a:srgbClr val="FFFFFF"/>
                </a:solidFill>
                <a:latin typeface="+mn-lt"/>
                <a:ea typeface="+mn-ea"/>
                <a:cs typeface="+mn-cs"/>
                <a:sym typeface="Graphik"/>
              </a:defRPr>
            </a:lvl1pPr>
          </a:lstStyle>
          <a:p>
            <a:pPr/>
            <a:r>
              <a:t>Regelmäßiges Feedback von Studierenden</a:t>
            </a:r>
          </a:p>
        </p:txBody>
      </p:sp>
      <p:sp>
        <p:nvSpPr>
          <p:cNvPr id="218" name="Erstellung und Überprüfung"/>
          <p:cNvSpPr txBox="1"/>
          <p:nvPr/>
        </p:nvSpPr>
        <p:spPr>
          <a:xfrm>
            <a:off x="10476128" y="9032303"/>
            <a:ext cx="3431744" cy="1316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spcBef>
                <a:spcPts val="4300"/>
              </a:spcBef>
              <a:defRPr b="1" spc="36" sz="3600">
                <a:solidFill>
                  <a:srgbClr val="FFFFFF"/>
                </a:solidFill>
                <a:latin typeface="+mn-lt"/>
                <a:ea typeface="+mn-ea"/>
                <a:cs typeface="+mn-cs"/>
                <a:sym typeface="Graphik"/>
              </a:defRPr>
            </a:pPr>
            <a:r>
              <a:t>Erstellung und</a:t>
            </a:r>
            <a:br/>
            <a:r>
              <a:t>Überprüfung</a:t>
            </a:r>
          </a:p>
        </p:txBody>
      </p:sp>
      <p:sp>
        <p:nvSpPr>
          <p:cNvPr id="219" name="Förderung des kritischen Denkens"/>
          <p:cNvSpPr txBox="1"/>
          <p:nvPr/>
        </p:nvSpPr>
        <p:spPr>
          <a:xfrm>
            <a:off x="5549156" y="6840750"/>
            <a:ext cx="4485133" cy="13162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spcBef>
                <a:spcPts val="4300"/>
              </a:spcBef>
              <a:defRPr b="1" spc="36" sz="3600">
                <a:solidFill>
                  <a:srgbClr val="FFFFFF"/>
                </a:solidFill>
                <a:latin typeface="+mn-lt"/>
                <a:ea typeface="+mn-ea"/>
                <a:cs typeface="+mn-cs"/>
                <a:sym typeface="Graphik"/>
              </a:defRPr>
            </a:pPr>
            <a:r>
              <a:t>Förderung des</a:t>
            </a:r>
            <a:br/>
            <a:r>
              <a:t>kritischen Denkens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lide bullet text"/>
          <p:cNvSpPr txBox="1"/>
          <p:nvPr>
            <p:ph type="body" idx="1"/>
          </p:nvPr>
        </p:nvSpPr>
        <p:spPr>
          <a:xfrm>
            <a:off x="1798438" y="3863478"/>
            <a:ext cx="20207127" cy="8203072"/>
          </a:xfrm>
          <a:prstGeom prst="rect">
            <a:avLst/>
          </a:prstGeom>
        </p:spPr>
        <p:txBody>
          <a:bodyPr/>
          <a:lstStyle/>
          <a:p>
            <a:pPr marL="0" indent="0" defTabSz="584200">
              <a:lnSpc>
                <a:spcPct val="120000"/>
              </a:lnSpc>
              <a:spcBef>
                <a:spcPts val="0"/>
              </a:spcBef>
              <a:buSzTx/>
              <a:buNone/>
              <a:defRPr spc="107">
                <a:solidFill>
                  <a:srgbClr val="8AACB9"/>
                </a:solidFill>
              </a:defRPr>
            </a:pPr>
            <a:br/>
            <a:br/>
          </a:p>
        </p:txBody>
      </p:sp>
      <p:sp>
        <p:nvSpPr>
          <p:cNvPr id="222" name="Vielen dank!"/>
          <p:cNvSpPr txBox="1"/>
          <p:nvPr>
            <p:ph type="title"/>
          </p:nvPr>
        </p:nvSpPr>
        <p:spPr>
          <a:xfrm>
            <a:off x="1798438" y="4777554"/>
            <a:ext cx="20207127" cy="1649711"/>
          </a:xfrm>
          <a:prstGeom prst="rect">
            <a:avLst/>
          </a:prstGeom>
        </p:spPr>
        <p:txBody>
          <a:bodyPr/>
          <a:lstStyle/>
          <a:p>
            <a:pPr/>
            <a:r>
              <a:t>Vielen dank!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4_Briefing">
  <a:themeElements>
    <a:clrScheme name="24_Briefing">
      <a:dk1>
        <a:srgbClr val="002C3A"/>
      </a:dk1>
      <a:lt1>
        <a:srgbClr val="54818F"/>
      </a:lt1>
      <a:dk2>
        <a:srgbClr val="5E5E5E"/>
      </a:dk2>
      <a:lt2>
        <a:srgbClr val="D5D5D5"/>
      </a:lt2>
      <a:accent1>
        <a:srgbClr val="54818F"/>
      </a:accent1>
      <a:accent2>
        <a:srgbClr val="308C8B"/>
      </a:accent2>
      <a:accent3>
        <a:srgbClr val="7A9105"/>
      </a:accent3>
      <a:accent4>
        <a:srgbClr val="C26E6A"/>
      </a:accent4>
      <a:accent5>
        <a:srgbClr val="E4E942"/>
      </a:accent5>
      <a:accent6>
        <a:srgbClr val="5B516A"/>
      </a:accent6>
      <a:hlink>
        <a:srgbClr val="0000FF"/>
      </a:hlink>
      <a:folHlink>
        <a:srgbClr val="FF00FF"/>
      </a:folHlink>
    </a:clrScheme>
    <a:fontScheme name="24_Briefing">
      <a:majorFont>
        <a:latin typeface="Graphik"/>
        <a:ea typeface="Graphik"/>
        <a:cs typeface="Graphik"/>
      </a:majorFont>
      <a:minorFont>
        <a:latin typeface="Graphik"/>
        <a:ea typeface="Graphik"/>
        <a:cs typeface="Graphik"/>
      </a:minorFont>
    </a:fontScheme>
    <a:fmtScheme name="24_Briefi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76200" cap="flat">
          <a:solidFill>
            <a:schemeClr val="accent6">
              <a:hueOff val="61929"/>
              <a:satOff val="10820"/>
              <a:lumOff val="-8848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3556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44" strike="noStrike" sz="2200" u="none" kumimoji="0" normalizeH="0">
            <a:ln>
              <a:noFill/>
            </a:ln>
            <a:solidFill>
              <a:schemeClr val="accent1">
                <a:satOff val="74278"/>
                <a:lumOff val="-33241"/>
              </a:schemeClr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4_Briefing">
  <a:themeElements>
    <a:clrScheme name="24_Briefing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54818F"/>
      </a:accent1>
      <a:accent2>
        <a:srgbClr val="308C8B"/>
      </a:accent2>
      <a:accent3>
        <a:srgbClr val="7A9105"/>
      </a:accent3>
      <a:accent4>
        <a:srgbClr val="C26E6A"/>
      </a:accent4>
      <a:accent5>
        <a:srgbClr val="E4E942"/>
      </a:accent5>
      <a:accent6>
        <a:srgbClr val="5B516A"/>
      </a:accent6>
      <a:hlink>
        <a:srgbClr val="0000FF"/>
      </a:hlink>
      <a:folHlink>
        <a:srgbClr val="FF00FF"/>
      </a:folHlink>
    </a:clrScheme>
    <a:fontScheme name="24_Briefing">
      <a:majorFont>
        <a:latin typeface="Graphik"/>
        <a:ea typeface="Graphik"/>
        <a:cs typeface="Graphik"/>
      </a:majorFont>
      <a:minorFont>
        <a:latin typeface="Graphik"/>
        <a:ea typeface="Graphik"/>
        <a:cs typeface="Graphik"/>
      </a:minorFont>
    </a:fontScheme>
    <a:fmtScheme name="24_Briefi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76200" cap="flat">
          <a:solidFill>
            <a:schemeClr val="accent6">
              <a:hueOff val="61929"/>
              <a:satOff val="10820"/>
              <a:lumOff val="-8848"/>
            </a:schemeClr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3556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44" strike="noStrike" sz="2200" u="none" kumimoji="0" normalizeH="0">
            <a:ln>
              <a:noFill/>
            </a:ln>
            <a:solidFill>
              <a:schemeClr val="accent1">
                <a:satOff val="74278"/>
                <a:lumOff val="-33241"/>
              </a:schemeClr>
            </a:solidFill>
            <a:effectLst/>
            <a:uFillTx/>
            <a:latin typeface="Graphik Medium"/>
            <a:ea typeface="Graphik Medium"/>
            <a:cs typeface="Graphik Medium"/>
            <a:sym typeface="Graphik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